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256" r:id="rId5"/>
    <p:sldId id="257" r:id="rId6"/>
    <p:sldId id="629" r:id="rId7"/>
    <p:sldId id="258" r:id="rId8"/>
    <p:sldId id="630" r:id="rId9"/>
    <p:sldId id="631" r:id="rId10"/>
    <p:sldId id="632" r:id="rId11"/>
    <p:sldId id="634" r:id="rId12"/>
    <p:sldId id="635" r:id="rId13"/>
    <p:sldId id="636" r:id="rId14"/>
    <p:sldId id="637" r:id="rId15"/>
    <p:sldId id="638" r:id="rId16"/>
    <p:sldId id="639" r:id="rId17"/>
    <p:sldId id="641" r:id="rId18"/>
    <p:sldId id="640" r:id="rId19"/>
    <p:sldId id="642" r:id="rId20"/>
    <p:sldId id="643" r:id="rId21"/>
    <p:sldId id="644" r:id="rId22"/>
    <p:sldId id="645" r:id="rId23"/>
    <p:sldId id="646" r:id="rId24"/>
    <p:sldId id="647" r:id="rId25"/>
    <p:sldId id="648" r:id="rId26"/>
    <p:sldId id="649" r:id="rId27"/>
    <p:sldId id="650" r:id="rId28"/>
    <p:sldId id="651" r:id="rId29"/>
    <p:sldId id="652" r:id="rId30"/>
    <p:sldId id="653" r:id="rId31"/>
    <p:sldId id="654" r:id="rId32"/>
    <p:sldId id="655" r:id="rId33"/>
    <p:sldId id="656" r:id="rId34"/>
    <p:sldId id="657" r:id="rId35"/>
    <p:sldId id="63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CD6CF-CFCD-4FA4-8976-68A2D3315A0F}" v="31" dt="2023-07-21T15:09:30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1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15200 0 0,'-3'3'259'0'0,"0"0"1"0"0,0 1 0 0 0,1-1-1 0 0,-1 1 1 0 0,1 0 0 0 0,0-1 0 0 0,0 1-1 0 0,0 0 1 0 0,0 1 0 0 0,1-1-1 0 0,0 0 1 0 0,-1 0 0 0 0,1 7 0 0 0,0 1 392 0 0,2 0 1 0 0,-1 0 0 0 0,5 22 0 0 0,3 22-287 0 0,-5-26-218 0 0,-1 2 202 0 0,14 61 0 0 0,-10-60-115 0 0,-4-22-113 0 0,0 1-1 0 0,1 0 1 0 0,7 18-1 0 0,5-17 224 0 0,-5 12-210 0 0,-1-1 0 0 0,-1 2 0 0 0,7 36 0 0 0,4 17 28 0 0,49 150 193 0 0,98 380-111 0 0,-162-593-243 0 0,173 666-206 0 0,-64-327-315 0 0,-71-225 485 0 0,-11-29-80 0 0,67 148-1 0 0,-95-242-11 0 0,2 0-1 0 0,-1 0 1 0 0,1-1-1 0 0,0 1 1 0 0,0-1-1 0 0,1 0 1 0 0,-1-1-1 0 0,10 8 1 0 0,-14-13 17 0 0,-1 0 1 0 0,1 0 0 0 0,-1 1 0 0 0,1-1 0 0 0,0 0 0 0 0,-1 0-1 0 0,1 0 1 0 0,-1 0 0 0 0,1 0 0 0 0,0 0 0 0 0,-1 0-1 0 0,1 0 1 0 0,-1 0 0 0 0,1 0 0 0 0,0 0 0 0 0,-1 0-1 0 0,1 0 1 0 0,-1 0 0 0 0,1-1 0 0 0,0 1 0 0 0,-1 0-1 0 0,1 0 1 0 0,-1-1 0 0 0,1 1 0 0 0,-1 0 0 0 0,1-1 0 0 0,0 0-1 0 0,5-7-1675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15664 0 0,'-16'8'1391'0'0,"4"4"-1111"0"0,-4-8-280 0 0,5 8 2192 0 0,6 0 384 0 0,-6 1 80 0 0,0-1 8 0 0,5 0-1920 0 0,1 5-384 0 0,0-5-72 0 0,5 1-24 0 0,-6 7-200 0 0,6-8-64 0 0,0 4 0 0 0,6 1 0 0 0,-1 0-896 0 0,0 3-224 0 0,6-8-56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24767 0 0,'3'3'2628'0'0,"11"10"-2125"0"0,-14-13-441 0 0,1 1 1 0 0,0-1-1 0 0,0 0 0 0 0,-1 1 1 0 0,1-1-1 0 0,0 1 1 0 0,0 0-1 0 0,-1-1 0 0 0,1 1 1 0 0,-1-1-1 0 0,1 1 1 0 0,-1 0-1 0 0,1 0 0 0 0,-1-1 1 0 0,1 1-1 0 0,-1 0 1 0 0,1 0-1 0 0,-1 0 0 0 0,0-1 1 0 0,0 1-1 0 0,1 0 1 0 0,-1 0-1 0 0,0 0 0 0 0,0 0 1 0 0,0 1-1 0 0,-6 27 556 0 0,2-19-561 0 0,-1 0 0 0 0,-1 0 1 0 0,-7 11-1 0 0,-10 7-105 0 0,-2-1-1 0 0,-1 0 1 0 0,-42 33 0 0 0,40-38-270 0 0,2 1 0 0 0,0 2 0 0 0,-41 53 0 0 0,54-60 81 0 0,1 2 1 0 0,0-1 0 0 0,-15 42-1 0 0,24-54 155 0 0,0 1 0 0 0,1 0 0 0 0,0 0 0 0 0,0 0 0 0 0,1 1 1 0 0,0-1-1 0 0,0 0 0 0 0,1 0 0 0 0,0 1 0 0 0,0-1 0 0 0,1 0 0 0 0,0 0 0 0 0,1 1 0 0 0,2 8 0 0 0,-2-12 2 0 0,1-1 0 0 0,-1 1 0 0 0,1-1 0 0 0,0 1 0 0 0,0-1 0 0 0,1 0 0 0 0,-1 0 0 0 0,1 0 0 0 0,0-1 0 0 0,0 1 0 0 0,0-1 0 0 0,0 0 0 0 0,0 0 0 0 0,1 0 0 0 0,8 3 0 0 0,5 2-39 0 0,1-2 1 0 0,35 9-1 0 0,-41-12 155 0 0,45 8 100 0 0,-1-3 0 0 0,113 1 0 0 0,42 4 790 0 0,-193-11-792 0 0,0 1 0 0 0,-1 1 0 0 0,1 1 0 0 0,-1 1 0 0 0,0 0 0 0 0,18 10 0 0 0,-31-14-56 0 0,0 1 0 0 0,0 0 0 0 0,0 1 1 0 0,-1-1-1 0 0,1 1 0 0 0,-1 0 0 0 0,0 0 0 0 0,0 0 0 0 0,0 0 0 0 0,-1 1 0 0 0,1-1 0 0 0,-1 1 0 0 0,0 0 0 0 0,0 0 0 0 0,-1 1 0 0 0,1-1 0 0 0,-1 0 1 0 0,-1 1-1 0 0,1-1 0 0 0,-1 1 0 0 0,0 0 0 0 0,0 0 0 0 0,0-1 0 0 0,-1 8 0 0 0,-1 1 95 0 0,0 1-1 0 0,-1-1 1 0 0,-1 0 0 0 0,0 0-1 0 0,-1 0 1 0 0,-11 27-1 0 0,-47 79 401 0 0,45-88-422 0 0,-2-4-86 0 0,0-1-1 0 0,-2 0 1 0 0,-1-2 0 0 0,0 0-1 0 0,-34 26 1 0 0,43-38-161 0 0,-1-1 0 0 0,0-1 0 0 0,-1 0 0 0 0,-1 0 0 0 0,0-2 0 0 0,0 0-1 0 0,0-1 1 0 0,-1 0 0 0 0,-1-2 0 0 0,1 0 0 0 0,-1 0 0 0 0,0-2 0 0 0,0 0 0 0 0,0-2 0 0 0,-21 2 0 0 0,14-4-922 0 0,-41-6 1 0 0,58 5 498 0 0,0-1 0 0 0,0 1 0 0 0,0-2 0 0 0,0 1 0 0 0,1-1 0 0 0,-1 0 0 0 0,1-1 1 0 0,-14-8-1 0 0,-2-9-1383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0 20239 0 0,'-24'11'341'0'0,"1"1"1"0"0,0 1-1 0 0,1 1 0 0 0,1 1 0 0 0,0 1 0 0 0,1 0 0 0 0,1 2 0 0 0,1 0 0 0 0,0 2 0 0 0,-20 28 0 0 0,-43 66 515 0 0,1 4-614 0 0,49-75-164 0 0,-48 88 0 0 0,57-88-79 0 0,-39 89-60 0 0,60-131 60 0 0,1 0-1 0 0,-1 0 1 0 0,1 0-1 0 0,-1 1 1 0 0,1-1-1 0 0,0 0 1 0 0,0 1-1 0 0,0-1 1 0 0,0 0-1 0 0,0 1 1 0 0,0-1-1 0 0,0 0 1 0 0,0 1 0 0 0,0-1-1 0 0,0 0 1 0 0,1 1-1 0 0,-1-1 1 0 0,1 0-1 0 0,-1 0 1 0 0,1 0-1 0 0,-1 1 1 0 0,1-1-1 0 0,0 1 1 0 0,1 0-6 0 0,0 0 0 0 0,0 0 1 0 0,0-1-1 0 0,0 1 0 0 0,0-1 0 0 0,0 1 1 0 0,1-1-1 0 0,-1 0 0 0 0,0 0 1 0 0,1 0-1 0 0,2 1 0 0 0,7 1-28 0 0,1 0 0 0 0,-1-1 0 0 0,24 1 0 0 0,52-1-21 0 0,144-15 0 0 0,-167 5 56 0 0,138-10-2 0 0,-162 17 6 0 0,0 1 1 0 0,79 11-1 0 0,-114-10 4 0 0,0 0-1 0 0,-1 1 1 0 0,1-1 0 0 0,-1 1-1 0 0,0 0 1 0 0,1 1 0 0 0,-1-1-1 0 0,0 1 1 0 0,0 0 0 0 0,0 0-1 0 0,-1 1 1 0 0,1-1 0 0 0,-1 1-1 0 0,0 0 1 0 0,0 0 0 0 0,6 8-1 0 0,-6-5 40 0 0,0 0-1 0 0,0 1 0 0 0,0-1 0 0 0,-1 1 0 0 0,0 0 1 0 0,-1 0-1 0 0,0 0 0 0 0,0 1 0 0 0,-1-1 1 0 0,1 11-1 0 0,-2 11 192 0 0,-1 0-1 0 0,-2 0 1 0 0,0 0 0 0 0,-2 0-1 0 0,-11 33 1 0 0,-8 21 331 0 0,-5-1 0 0 0,-55 114 0 0 0,-100 147 351 0 0,111-217-737 0 0,-6-3 1 0 0,-156 186-1 0 0,210-281-233 0 0,-2-1 0 0 0,-1-2 0 0 0,-2-1 0 0 0,0-1 0 0 0,-1-1-1 0 0,-1-2 1 0 0,-60 29 0 0 0,84-46-31 0 0,-1-1-1 0 0,0 0 0 0 0,0 0 1 0 0,0 0-1 0 0,-1-1 1 0 0,1-1-1 0 0,0 0 1 0 0,-1 0-1 0 0,1-1 0 0 0,-1 0 1 0 0,1 0-1 0 0,-1-1 1 0 0,-10-2-1 0 0,14 1-50 0 0,0 0-1 0 0,0 0 1 0 0,0-1-1 0 0,0 1 1 0 0,1-1-1 0 0,-1 0 1 0 0,1-1-1 0 0,0 1 1 0 0,0-1-1 0 0,0 0 1 0 0,0-1-1 0 0,1 1 1 0 0,0-1 0 0 0,-1 0-1 0 0,2 0 1 0 0,-1 0-1 0 0,1 0 1 0 0,-1-1-1 0 0,1 1 1 0 0,-2-8-1 0 0,0 1-356 0 0,1 0 0 0 0,1 0 0 0 0,0-1 0 0 0,0 1 0 0 0,1-1 0 0 0,0-13 0 0 0,3-43-5277 0 0,3-4-1396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14280 0 0,'-2'3'250'0'0,"0"0"0"0"0,0 0 0 0 0,0-1 1 0 0,1 1-1 0 0,-1 0 0 0 0,1 0 0 0 0,-1 1 0 0 0,1-1 1 0 0,0 0-1 0 0,0 0 0 0 0,1 0 0 0 0,-1 1 1 0 0,0 5-1 0 0,2-1 395 0 0,0 1 0 0 0,0-1 0 0 0,1 0-1 0 0,3 11 1 0 0,-1-7-354 0 0,28 93 1979 0 0,77 167-1 0 0,72 91-780 0 0,-153-309-1247 0 0,288 487-44 0 0,-169-298-1165 0 0,40 46-2495 0 0,-79-128 119 0 0,67 102 612 0 0,-154-238 2994 0 0,-18-22-191 0 0,0 1 0 0 0,0-1 0 0 0,0 0 0 0 0,0 1 1 0 0,0-1-1 0 0,-1 1 0 0 0,0 0 0 0 0,0 0 0 0 0,0 0 0 0 0,0 0 0 0 0,0 0 0 0 0,-1 0 0 0 0,2 8 0 0 0,-4-11-115 0 0,0-1-1 0 0,0 0 0 0 0,0 0 0 0 0,0 1 0 0 0,0-1 0 0 0,-1 0 0 0 0,1 0 0 0 0,0 0 0 0 0,0 0 0 0 0,0-1 0 0 0,0 1 0 0 0,0 0 1 0 0,0 0-1 0 0,0-1 0 0 0,-1 1 0 0 0,-14-11-6293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1 786 25343 0 0,'6'-3'396'0'0,"0"-1"-1"0"0,0 1 0 0 0,1 1 0 0 0,-1-1 1 0 0,1 1-1 0 0,7-2 0 0 0,21-7-679 0 0,336-184 205 0 0,-174 86 123 0 0,-22 7-545 0 0,16-9-498 0 0,-68 42-1033 0 0,53-26-2868 0 0,-132 74 3718 0 0,-29 13 555 0 0,-1 1 0 0 0,1 0 0 0 0,0 1 0 0 0,0 0 0 0 0,1 2 0 0 0,0 0 0 0 0,0 0 0 0 0,31-2 0 0 0,-46 7 721 0 0,-1-1 1 0 0,0 0-1 0 0,1 0 0 0 0,-1 0 0 0 0,0 0 0 0 0,1 0 1 0 0,-1 0-1 0 0,0 0 0 0 0,1 0 0 0 0,-1 0 0 0 0,0 1 0 0 0,0-1 1 0 0,1 0-1 0 0,-1 0 0 0 0,0 0 0 0 0,0 1 0 0 0,1-1 1 0 0,-1 0-1 0 0,0 0 0 0 0,0 1 0 0 0,0-1 0 0 0,1 0 1 0 0,-1 0-1 0 0,0 1 0 0 0,0-1 0 0 0,0 0 0 0 0,0 1 0 0 0,0-1 1 0 0,1 0-1 0 0,-1 1 0 0 0,0-1 0 0 0,0 0 0 0 0,0 1 1 0 0,0-1-1 0 0,0 0 0 0 0,0 1 0 0 0,0-1 0 0 0,0 0 0 0 0,0 1 1 0 0,-1-1-1 0 0,1 0 0 0 0,0 1 0 0 0,0-1 0 0 0,0 0 1 0 0,0 1-1 0 0,0-1 0 0 0,0 0 0 0 0,-1 0 0 0 0,1 1 1 0 0,0-1-1 0 0,0 0 0 0 0,0 0 0 0 0,-1 1 0 0 0,1-1 0 0 0,0 0 1 0 0,0 0-1 0 0,-1 1 0 0 0,0-1 0 0 0,-14 21 2282 0 0,13-20-1933 0 0,-6 10-140 0 0,1 0 0 0 0,0 0 0 0 0,0 1 0 0 0,2 0 0 0 0,-1 0 0 0 0,1 0 0 0 0,1 1 1 0 0,0-1-1 0 0,1 1 0 0 0,0 0 0 0 0,1 0 0 0 0,1 0 0 0 0,0 0 0 0 0,1 22 0 0 0,4 14-251 0 0,2-1 1 0 0,19 77-1 0 0,-19-98 65 0 0,14 50-90 0 0,38 92-1 0 0,-41-124-37 0 0,27 49-1 0 0,-33-75 3 0 0,0 0 1 0 0,2-1-1 0 0,0 0 0 0 0,28 30 1 0 0,-31-38 4 0 0,15 14-79 0 0,0-1 1 0 0,1-1-1 0 0,39 25 0 0 0,-58-42 34 0 0,1-1 1 0 0,-1 0-1 0 0,1 0 0 0 0,0-1 0 0 0,1 0 0 0 0,-1 0 0 0 0,0-1 0 0 0,1 0 1 0 0,-1 0-1 0 0,1-1 0 0 0,0 0 0 0 0,-1-1 0 0 0,1 1 0 0 0,0-2 0 0 0,0 1 1 0 0,-1-2-1 0 0,1 1 0 0 0,14-5 0 0 0,-11 2 40 0 0,-1-1-1 0 0,1-1 1 0 0,-1 0 0 0 0,0-1-1 0 0,-1 0 1 0 0,1 0 0 0 0,-1-1-1 0 0,-1-1 1 0 0,1 1 0 0 0,-2-2-1 0 0,12-14 1 0 0,-9 10 66 0 0,-2-1 1 0 0,0-1-1 0 0,0 0 0 0 0,-1 0 1 0 0,-1-1-1 0 0,-1 0 0 0 0,6-27 1 0 0,-4 12 92 0 0,-2-1 1 0 0,-1 1-1 0 0,0-58 0 0 0,-6 73-121 0 0,0 0 0 0 0,-1 0 0 0 0,-1 0 0 0 0,0 1 0 0 0,-1-1 0 0 0,-1 1 0 0 0,-1 0-1 0 0,0 0 1 0 0,-9-16 0 0 0,4 15-12 0 0,1 1 0 0 0,-2 1-1 0 0,0-1 1 0 0,-1 2 0 0 0,-1 0 0 0 0,0 1-1 0 0,-1 0 1 0 0,0 1 0 0 0,-1 0 0 0 0,0 2-1 0 0,-1 0 1 0 0,0 0 0 0 0,-1 2 0 0 0,0 0-1 0 0,0 1 1 0 0,0 1 0 0 0,-33-6 0 0 0,22 8 66 0 0,0 1 1 0 0,0 2 0 0 0,-1 1 0 0 0,1 1 0 0 0,0 2 0 0 0,0 0 0 0 0,0 3 0 0 0,1 0 0 0 0,-1 1 0 0 0,1 2-1 0 0,1 1 1 0 0,0 1 0 0 0,-38 22 0 0 0,22-9-201 0 0,-38 23-138 0 0,71-40-506 0 0,1 0 0 0 0,0 1 0 0 0,-9 8 0 0 0,14-12-2012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1087 21823 0 0,'1'14'316'0'0,"0"-1"1"0"0,1 0-1 0 0,1 0 0 0 0,0-1 0 0 0,0 1 0 0 0,1 0 0 0 0,1-1 0 0 0,0 0 0 0 0,1 0 1 0 0,0-1-1 0 0,1 1 0 0 0,0-1 0 0 0,1-1 0 0 0,0 1 0 0 0,1-1 0 0 0,0-1 0 0 0,0 0 1 0 0,1 0-1 0 0,15 10 0 0 0,-19-14-309 0 0,10 7 77 0 0,-17-9-85 0 0,-10-3-85 0 0,6-2 66 0 0,-1 0-1 0 0,1-1 1 0 0,0 1 0 0 0,-1-1 0 0 0,2 0 0 0 0,-1 0-1 0 0,0-1 1 0 0,1 1 0 0 0,-1-1 0 0 0,1 0 0 0 0,-6-7-1 0 0,-13-11-34 0 0,-6-5 5 0 0,-40-49-1 0 0,48 52 59 0 0,-4-8 6 0 0,1-1-1 0 0,1 0 0 0 0,2-2 0 0 0,1-1 1 0 0,2 0-1 0 0,2-2 0 0 0,1 1 1 0 0,2-2-1 0 0,1 0 0 0 0,3-1 1 0 0,1 1-1 0 0,1-2 0 0 0,3 1 1 0 0,1-63-1 0 0,4 77-32 0 0,1 1-1 0 0,1-1 1 0 0,1 1-1 0 0,1 0 1 0 0,2 1-1 0 0,0-1 1 0 0,2 1-1 0 0,1 1 1 0 0,0-1-1 0 0,2 2 1 0 0,1-1-1 0 0,0 2 1 0 0,2 0-1 0 0,0 1 1 0 0,28-29-1 0 0,-29 35-78 0 0,2 1-1 0 0,-1 0 1 0 0,2 1-1 0 0,-1 0 1 0 0,2 2-1 0 0,-1 0 1 0 0,34-13 0 0 0,-37 18-429 0 0,1 1 1 0 0,0 0 0 0 0,-1 1 0 0 0,22-1 0 0 0,-21 3-1011 0 0,1 1 0 0 0,-1 1 0 0 0,1 0 0 0 0,23 6-1 0 0,5 6-5605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 17567 0 0,'0'0'1831'0'0,"0"-1"-1736"0"0,0-2 857 0 0,23 21 2846 0 0,22 27-3120 0 0,-2 3 0 0 0,47 67 0 0 0,15 17-494 0 0,-70-92-181 0 0,80 70 1 0 0,-101-98-107 0 0,0-1 1 0 0,1-1-1 0 0,0-1 0 0 0,0 0 1 0 0,1-1-1 0 0,0 0 1 0 0,1-1-1 0 0,0-1 0 0 0,32 7 1 0 0,-43-13 36 0 0,0 0-1 0 0,0 0 1 0 0,0 0-1 0 0,0 0 1 0 0,0-1 0 0 0,-1 0-1 0 0,1-1 1 0 0,0 1-1 0 0,-1-1 1 0 0,1 0 0 0 0,-1 0-1 0 0,1-1 1 0 0,-1 1-1 0 0,0-1 1 0 0,0-1 0 0 0,0 1-1 0 0,0-1 1 0 0,-1 1 0 0 0,0-1-1 0 0,1-1 1 0 0,-1 1-1 0 0,-1 0 1 0 0,6-9 0 0 0,3-4 43 0 0,-2 0 0 0 0,0 0 0 0 0,-1-1 0 0 0,0 0 0 0 0,9-32 0 0 0,-4 0 97 0 0,-2-1 1 0 0,-3-1-1 0 0,-1 0 0 0 0,0-86 0 0 0,-10 32 61 0 0,-19-137-1 0 0,6 166 81 0 0,9 54 900 0 0,2-1 0 0 0,-4-48 0 0 0,19 78 21 0 0,0 7-953 0 0,0 1-1 0 0,0 0 1 0 0,-2 1 0 0 0,11 20-1 0 0,-5-7-55 0 0,124 243 99 0 0,-38-68-172 0 0,59 114 14 0 0,-42-77-64 0 0,64 150-63 0 0,-148-303-66 0 0,-4 3 1 0 0,29 143 0 0 0,-45-163 89 0 0,-4 1 0 0 0,-3 0 0 0 0,-2 0 0 0 0,-4 1 0 0 0,-3-1 0 0 0,-16 105 0 0 0,10-132 90 0 0,-2 0 1 0 0,-1 0 0 0 0,-3-1 0 0 0,-1-1-1 0 0,-2 0 1 0 0,-2-2 0 0 0,-1 1-1 0 0,-51 71 1 0 0,-60 47 147 0 0,108-135-207 0 0,-2-1-1 0 0,0-1 0 0 0,-1-1 1 0 0,-34 20-1 0 0,26-20-178 0 0,0-2 0 0 0,-1-2 0 0 0,-49 17 0 0 0,68-29-22 0 0,1 0 1 0 0,-1-2 0 0 0,0 0-1 0 0,-1-1 1 0 0,1 0-1 0 0,0-1 1 0 0,-1-1-1 0 0,1-1 1 0 0,0 0-1 0 0,-28-7 1 0 0,15 1-1142 0 0,-54-21 0 0 0,68 21-1214 0 0,0 0 0 0 0,-23-16 0 0 0,4-2-4818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24159 0 0,'2'24'896'0'0,"1"0"0"0"0,1-1 0 0 0,13 46 0 0 0,1 5 97 0 0,102 532 537 0 0,-103-504-4837 0 0,-12-53-6477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25775 0 0,'0'8'2288'0'0,"0"-3"-1832"0"0,6 7-360 0 0,-6-8-96 0 0,0 8 0 0 0,5 0 80 0 0,-5-3 0 0 0,5 7 0 0 0,6-7 0 0 0,-5 6-80 0 0,10-6 64 0 0,-5-1-64 0 0,5 5 64 0 0,1-10-928 0 0,10 1-184 0 0,-5-4-40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128 911 27327 0 0,'9'118'3268'0'0,"-1"1"-2400"0"0,-2 11-225 0 0,-28-167-1243 0 0,-4-23 384 0 0,4-2 1 0 0,2-1 0 0 0,3 0-1 0 0,2-1 1 0 0,4-1 0 0 0,2 0-1 0 0,3-1 1 0 0,3 0 0 0 0,6-72-1 0 0,1 99 184 0 0,1 0-1 0 0,2 0 0 0 0,1 1 0 0 0,2 0 0 0 0,2 1 0 0 0,1 0 0 0 0,2 1 0 0 0,2 1 0 0 0,24-39 0 0 0,-35 65 47 0 0,0 0 1 0 0,1 0-1 0 0,0 1 1 0 0,1 0-1 0 0,0 1 0 0 0,0 0 1 0 0,0 0-1 0 0,1 1 0 0 0,0 0 1 0 0,0 0-1 0 0,1 1 0 0 0,0 0 1 0 0,0 1-1 0 0,0 0 0 0 0,0 0 1 0 0,0 1-1 0 0,1 1 0 0 0,0 0 1 0 0,13-1-1 0 0,-1 1 35 0 0,1 2 0 0 0,-1 1 0 0 0,1 0 0 0 0,-1 2 0 0 0,0 1 0 0 0,0 0 0 0 0,43 16 0 0 0,-28-5-10 0 0,-1 1 0 0 0,0 2 0 0 0,-2 2 0 0 0,59 41 0 0 0,119 115 4 0 0,-155-125-24 0 0,132 136 20 0 0,-117-112-14 0 0,-49-49-25 0 0,28 25 0 0 0,-12-14-76 0 0,-30-27-766 0 0,0 0-1 0 0,1 0 1 0 0,0-1 0 0 0,23 13-1 0 0,-24-17-5605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1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18199 0 0,'2'15'292'0'0,"0"0"0"0"0,1 0-1 0 0,0 0 1 0 0,1 0-1 0 0,1 0 1 0 0,1-1 0 0 0,11 23-1 0 0,2 8 120 0 0,17 45 36 0 0,75 172 518 0 0,68 130-727 0 0,30 58-72 0 0,2 65-1117 0 0,-144-335 670 0 0,79 276 733 0 0,-140-436-264 0 0,23 98 1388 0 0,-25-109-1359 0 0,1 2 37 0 0,-5-11-248 0 0,0 0-1 0 0,1 0 0 0 0,-1 0 1 0 0,0 1-1 0 0,0-1 1 0 0,0 0-1 0 0,0 0 1 0 0,0 0-1 0 0,0 0 1 0 0,0 1-1 0 0,0-1 1 0 0,0 0-1 0 0,0 0 1 0 0,0 0-1 0 0,0 0 0 0 0,0 0 1 0 0,0 1-1 0 0,0-1 1 0 0,0 0-1 0 0,0 0 1 0 0,-1 0-1 0 0,1 0 1 0 0,0 0-1 0 0,0 1 1 0 0,0-1-1 0 0,0 0 1 0 0,0 0-1 0 0,0 0 1 0 0,0 0-1 0 0,0 0 0 0 0,0 0 1 0 0,-1 0-1 0 0,1 1 1 0 0,0-1-1 0 0,0 0 1 0 0,0 0-1 0 0,0 0 1 0 0,0 0-1 0 0,0 0 1 0 0,-1 0-1 0 0,1 0 1 0 0,0 0-1 0 0,0 0 0 0 0,0 0 1 0 0,0 0-1 0 0,0 0 1 0 0,-1 0-1 0 0,1 0 1 0 0,0 0-1 0 0,-1 0-33 0 0,0-1 0 0 0,0 1 0 0 0,0-1 0 0 0,0 1 0 0 0,0-1 0 0 0,0 0 0 0 0,0 1 0 0 0,0-1 0 0 0,0 0 0 0 0,0 0 0 0 0,0 0 0 0 0,1 1-1 0 0,-1-1 1 0 0,0 0 0 0 0,1 0 0 0 0,-1 0 0 0 0,0 0 0 0 0,1 0 0 0 0,-1-2 0 0 0,-14-30-4405 0 0,11 24 1413 0 0,-10-22-4077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51 23671 0 0,'-2'3'2519'0'0,"-2"15"-2366"0"0,6-4 177 0 0,0 0 1 0 0,1-1-1 0 0,1 1 0 0 0,0 0 1 0 0,0-1-1 0 0,2 0 0 0 0,-1 0 0 0 0,12 17 1 0 0,-9-14-272 0 0,-7-14-64 0 0,0 1-5 0 0,1 0 0 0 0,-1 0 0 0 0,1-1 0 0 0,0 1 0 0 0,0 0-1 0 0,0-1 1 0 0,0 1 0 0 0,0-1 0 0 0,1 0 0 0 0,3 3 0 0 0,-5-4-89 0 0,-19-11-294 0 0,-42-37 133 0 0,20 14 322 0 0,-87-53 0 0 0,98 70 9 0 0,16 7-28 0 0,-2 2 1 0 0,1-1-1 0 0,-1 2 1 0 0,-31-10-1 0 0,16 9 34 0 0,-49-6 1 0 0,68 12-71 0 0,-1 1 1 0 0,1 0 0 0 0,-1 0-1 0 0,1 2 1 0 0,0-1 0 0 0,-1 2-1 0 0,-18 5 1 0 0,16-3-22 0 0,0 1-1 0 0,0 0 1 0 0,1 1-1 0 0,0 1 1 0 0,0 0-1 0 0,1 1 1 0 0,0 0-1 0 0,0 0 1 0 0,1 2-1 0 0,0-1 1 0 0,-17 24-1 0 0,16-17 5 0 0,1 1 0 0 0,1 0 0 0 0,0 1 0 0 0,2 0 0 0 0,0 0 0 0 0,1 1 0 0 0,1 0 0 0 0,-4 23 0 0 0,-1 17 74 0 0,3 0 1 0 0,2 0-1 0 0,3 0 0 0 0,3 1 1 0 0,11 95-1 0 0,-5-116-27 0 0,1-1 0 0 0,2 0 0 0 0,2 0 0 0 0,1-1 1 0 0,2-1-1 0 0,2 0 0 0 0,1-1 0 0 0,2 0 0 0 0,32 45 0 0 0,-28-49-27 0 0,0-1-1 0 0,3-1 0 0 0,0-1 1 0 0,2-1-1 0 0,1-2 0 0 0,1 0 1 0 0,44 27-1 0 0,-49-38-9 0 0,1-2 0 0 0,0-1 0 0 0,1-1 0 0 0,1-1 0 0 0,-1-1 0 0 0,1-2 0 0 0,1-1 0 0 0,42 4 0 0 0,-52-10-50 0 0,0 0 0 0 0,0-2 1 0 0,0 0-1 0 0,-1-1 0 0 0,1-1 0 0 0,-1 0 0 0 0,1-2 0 0 0,-2 0 1 0 0,1-1-1 0 0,-1-1 0 0 0,0 0 0 0 0,27-19 0 0 0,-21 10-398 0 0,-1-1 1 0 0,-1 0-1 0 0,28-33 0 0 0,17-29-3930 0 0,-33 35-4092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10624 0 0,'0'0'818'0'0,"0"-8"-243"0"0,0 8-434 0 0,0-1 0 0 0,0 1 0 0 0,-1-1-1 0 0,1 1 1 0 0,0-1 0 0 0,0 1 0 0 0,0-1 0 0 0,0 1 0 0 0,0-1 0 0 0,0 1-1 0 0,0-1 1 0 0,0 0 0 0 0,1 1 0 0 0,-1-1 0 0 0,0 1 0 0 0,0-1 0 0 0,0 1 0 0 0,1-1-1 0 0,-1 1 1 0 0,0-1 0 0 0,0 1 0 0 0,1-1 0 0 0,-1 1 0 0 0,0 0 0 0 0,1-1-1 0 0,-1 1 1 0 0,0-1 0 0 0,1 1 0 0 0,-1 0 0 0 0,1-1 0 0 0,-1 1 0 0 0,1 0 0 0 0,-1 0-1 0 0,1-1 1 0 0,-1 1 0 0 0,1 0 0 0 0,-1 0 0 0 0,1 0 0 0 0,-1 0 0 0 0,1 0-1 0 0,-1-1 1 0 0,1 1 0 0 0,-1 0 0 0 0,1 0 0 0 0,0 0 0 0 0,-1 0 0 0 0,1 1 0 0 0,-1-1-1 0 0,1 0 1 0 0,-1 0 0 0 0,1 0 0 0 0,-1 0 0 0 0,1 0 0 0 0,-1 1 0 0 0,1-1-1 0 0,0 1 1 0 0,2 0 241 0 0,-1 0-1 0 0,1 1 1 0 0,-1 0 0 0 0,1 0-1 0 0,-1-1 1 0 0,0 1-1 0 0,0 0 1 0 0,3 4 0 0 0,15 29 467 0 0,-1 0 1 0 0,-2 1 0 0 0,-2 1 0 0 0,17 59 0 0 0,-14-39-318 0 0,89 327 680 0 0,-45-147-1095 0 0,79 296-1711 0 0,-136-513 1364 0 0,67 319-3475 0 0,-71-305 1806 0 0,-2-23-8208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494 353 19583 0 0,'-22'5'2152'0'0,"6"0"-1282"0"0,0-1-1 0 0,1 2 1 0 0,0 0 0 0 0,0 1-1 0 0,-20 12 1 0 0,18-9-732 0 0,1 2 1 0 0,0-1 0 0 0,0 2 0 0 0,1 0 0 0 0,1 1 0 0 0,1 1-1 0 0,-19 23 1 0 0,22-21-155 0 0,1 0-1 0 0,1 0 1 0 0,0 1 0 0 0,1 0 0 0 0,1 0-1 0 0,1 1 1 0 0,0 0 0 0 0,2 0-1 0 0,-2 22 1 0 0,1 9-47 0 0,3 0 0 0 0,7 66 0 0 0,-3-89 52 0 0,1-1 1 0 0,1 0-1 0 0,2 0 0 0 0,0-1 0 0 0,2 1 0 0 0,12 24 1 0 0,-12-32-43 0 0,0-1 1 0 0,1 0 0 0 0,1 0-1 0 0,0-1 1 0 0,1-1 0 0 0,1 0-1 0 0,0-1 1 0 0,29 24 0 0 0,-36-34 5 0 0,0 0 0 0 0,1 0 0 0 0,-1 0 0 0 0,1-1 0 0 0,-1 0 0 0 0,1 0 0 0 0,0 0 0 0 0,1-1 0 0 0,-1 0 0 0 0,0-1 0 0 0,0 0 0 0 0,1 0 0 0 0,-1 0 0 0 0,1-1 0 0 0,-1 0 0 0 0,1-1 0 0 0,-1 0 0 0 0,0 0 0 0 0,1 0 0 0 0,-1-1 0 0 0,0 0 0 0 0,0 0 0 0 0,9-5 0 0 0,-6 2 39 0 0,0 0-1 0 0,-1 0 1 0 0,0-1 0 0 0,0-1 0 0 0,-1 1 0 0 0,0-1 0 0 0,0-1 0 0 0,0 0 0 0 0,-1 0 0 0 0,-1 0 0 0 0,1-1 0 0 0,-1 0-1 0 0,0 0 1 0 0,-1 0 0 0 0,6-15 0 0 0,-4 3 30 0 0,-1-1 0 0 0,-1 0 0 0 0,0 0 0 0 0,-2 0 0 0 0,0-1 0 0 0,-2 1 0 0 0,0-1 0 0 0,-2 1 0 0 0,-1-1 0 0 0,0 1 0 0 0,-1 0 0 0 0,-8-26 0 0 0,-11-27-511 0 0,-4 2 1 0 0,-39-83 0 0 0,35 90-269 0 0,-6-17-44 0 0,-5 2-1 0 0,-51-77 0 0 0,75 135 1163 0 0,-2 0 0 0 0,-1 2 0 0 0,0 0 0 0 0,-45-35 0 0 0,52 48-47 0 0,-1 0-1 0 0,0 0 1 0 0,0 2-1 0 0,0 0 1 0 0,0 0-1 0 0,-24-5 1 0 0,34 10-238 0 0,0 0 0 0 0,1 0 0 0 0,-1 0 0 0 0,0 1 1 0 0,0-1-1 0 0,0 1 0 0 0,0 0 0 0 0,0 0 0 0 0,1 0 0 0 0,-1 1 0 0 0,0-1 0 0 0,0 1 1 0 0,0 0-1 0 0,1 0 0 0 0,-1 1 0 0 0,0-1 0 0 0,1 1 0 0 0,-1-1 0 0 0,-5 5 1 0 0,9-6-76 0 0,-1 1 1 0 0,1-1 0 0 0,0 0-1 0 0,0 0 1 0 0,-1 1 0 0 0,1-1 0 0 0,0 0-1 0 0,0 0 1 0 0,0 1 0 0 0,-1-1-1 0 0,1 0 1 0 0,0 1 0 0 0,0-1-1 0 0,0 0 1 0 0,0 1 0 0 0,0-1 0 0 0,0 0-1 0 0,0 1 1 0 0,0-1 0 0 0,0 0-1 0 0,0 1 1 0 0,0-1 0 0 0,0 0 0 0 0,0 1-1 0 0,0-1 1 0 0,0 0 0 0 0,0 1-1 0 0,0-1 1 0 0,0 0 0 0 0,1 1 0 0 0,-1-1-1 0 0,0 0 1 0 0,0 1 0 0 0,0-1-1 0 0,0 0 1 0 0,1 1 0 0 0,-1-1 0 0 0,0 0-1 0 0,0 0 1 0 0,1 0 0 0 0,-1 1-1 0 0,0-1 1 0 0,0 0 0 0 0,1 1 0 0 0,17 10-65 0 0,-10-6 47 0 0,-1-1-10 0 0,0-1 0 0 0,0 0 0 0 0,0 0-1 0 0,1 0 1 0 0,14 3 0 0 0,14 5-47 0 0,13 8-309 0 0,0 2 1 0 0,-2 2 0 0 0,-1 3 0 0 0,-1 1 0 0 0,54 44 0 0 0,-74-51-717 0 0,-1 1 0 0 0,-1 1 0 0 0,-1 1-1 0 0,-1 1 1 0 0,-1 1 0 0 0,-2 1 0 0 0,0 0 0 0 0,-2 2 0 0 0,0 0-1 0 0,12 34 1 0 0,-13-21-220 0 0,-3 2-1 0 0,-1-1 0 0 0,7 53 1 0 0,-13-46 1968 0 0,0 55 0 0 0,-5-86-3518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22287 0 0,'-1'9'503'0'0,"-1"0"0"0"0,0 1-1 0 0,0-1 1 0 0,-1 0 0 0 0,-4 9-1 0 0,-50 104 2431 0 0,-39 52-2810 0 0,61-105-128 0 0,16-28-83 0 0,14-30 4 0 0,1-1 1 0 0,0 1 0 0 0,1-1-1 0 0,0 1 1 0 0,0 0 0 0 0,1 0-1 0 0,1 0 1 0 0,0 0 0 0 0,0 23-1 0 0,1-30 41 0 0,1 1 0 0 0,-1-1 0 0 0,1 1 0 0 0,0-1 0 0 0,0 1 0 0 0,0-1 0 0 0,1 0 0 0 0,-1 1 0 0 0,1-1 0 0 0,0 0 0 0 0,0 0 0 0 0,0 0 0 0 0,1 0 0 0 0,0-1 0 0 0,0 1 0 0 0,0 0 0 0 0,0-1 0 0 0,0 0 0 0 0,0 0 0 0 0,1 0 0 0 0,0 0 0 0 0,-1-1 0 0 0,1 1 0 0 0,0-1 0 0 0,0 0 0 0 0,7 2 0 0 0,10 3-120 0 0,-6-2 61 0 0,-1 0 1 0 0,1-1-1 0 0,1-1 0 0 0,22 3 0 0 0,180 13-154 0 0,-69-17 233 0 0,67 5-18 0 0,-207-7 45 0 0,0 1 0 0 0,0 1-1 0 0,0 0 1 0 0,0 0 0 0 0,0 1-1 0 0,-1 0 1 0 0,1 0 0 0 0,-1 1 0 0 0,0 0-1 0 0,9 6 1 0 0,-14-7 28 0 0,0-1 0 0 0,0 1 0 0 0,0 0 0 0 0,0 0 0 0 0,-1 0 0 0 0,0 0 0 0 0,1 0 0 0 0,-1 1 0 0 0,0-1 0 0 0,-1 1 0 0 0,1-1 0 0 0,-1 1 0 0 0,1 0 0 0 0,-1-1 0 0 0,0 1 0 0 0,-1 0 0 0 0,1 0 0 0 0,-1 0 0 0 0,1 0 0 0 0,-1 0 0 0 0,0 0 0 0 0,0 0 0 0 0,-1 0 1 0 0,1-1-1 0 0,-3 7 0 0 0,1-1 109 0 0,-1 0 0 0 0,0 0 0 0 0,-1 0 0 0 0,0-1 0 0 0,0 1 0 0 0,-9 12 1 0 0,-40 48 694 0 0,31-41-653 0 0,-29 31 37 0 0,-3-1 0 0 0,-87 71-1 0 0,120-111-443 0 0,-2-1 1 0 0,0-1-1 0 0,-1-1 0 0 0,0-1 1 0 0,-1-1-1 0 0,-1-1 1 0 0,-42 14-1 0 0,64-25 29 0 0,-1 0 0 0 0,1 0 0 0 0,-1 0 0 0 0,1-1-1 0 0,-1 1 1 0 0,1-1 0 0 0,-8-1 0 0 0,-7-6-2610 0 0,6-11-4002 0 0,12 2-58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12440 0 0,'-27'1'7361'0'0,"-8"15"-482"0"0,-11 5-3526 0 0,29-12-3370 0 0,0 0-1 0 0,1 1 1 0 0,0 1-1 0 0,-19 16 1 0 0,-100 83 18 0 0,113-91-54 0 0,-38 41 0 0 0,10-9-26 0 0,-69 75-616 0 0,87-91 291 0 0,29-31 345 0 0,0-1-1 0 0,0 1 1 0 0,0 0 0 0 0,0 0 0 0 0,1 0-1 0 0,0 0 1 0 0,0 1 0 0 0,0-1-1 0 0,0 1 1 0 0,1-1 0 0 0,-1 1-1 0 0,1 0 1 0 0,0 6 0 0 0,1-9 30 0 0,0 0 0 0 0,0 0 0 0 0,0 0 0 0 0,0 0-1 0 0,1 0 1 0 0,-1 0 0 0 0,1 0 0 0 0,-1 0 0 0 0,1 0 0 0 0,0 0 0 0 0,0 0 0 0 0,0-1 0 0 0,0 1 0 0 0,0 0 0 0 0,0 0 0 0 0,0-1 0 0 0,1 1 0 0 0,-1-1 0 0 0,1 1 0 0 0,-1-1 0 0 0,1 0 0 0 0,-1 1 0 0 0,1-1 0 0 0,0 0-1 0 0,0 0 1 0 0,-1 0 0 0 0,1 0 0 0 0,0-1 0 0 0,0 1 0 0 0,0 0 0 0 0,3 0 0 0 0,32 13-342 0 0,-31-11 323 0 0,1 0 0 0 0,-1 0 0 0 0,1-1-1 0 0,0 0 1 0 0,11 2 0 0 0,63 3-212 0 0,-61-2 214 0 0,-6-2 26 0 0,-1 0-1 0 0,1 0 1 0 0,25 0-1 0 0,243 7 21 0 0,-248-9 22 0 0,45 9 0 0 0,10 0 28 0 0,-64-8 36 0 0,-1 2 1 0 0,1 1 0 0 0,25 8-1 0 0,-47-12-52 0 0,0 0 1 0 0,0 0-1 0 0,-1 0 0 0 0,1 0 0 0 0,-1 1 0 0 0,1-1 1 0 0,-1 1-1 0 0,1-1 0 0 0,-1 1 0 0 0,0 0 0 0 0,0 0 1 0 0,0 0-1 0 0,0 0 0 0 0,0 0 0 0 0,0 0 0 0 0,0 1 1 0 0,-1-1-1 0 0,2 4 0 0 0,-1-2 52 0 0,0 1 1 0 0,-1 0-1 0 0,1 0 1 0 0,-1 0-1 0 0,-1 0 1 0 0,1 0-1 0 0,0 0 0 0 0,-1 0 1 0 0,-1 8-1 0 0,0 2 127 0 0,-2 0 0 0 0,0 0 0 0 0,0-1 0 0 0,-2 1 0 0 0,-11 25 0 0 0,-1-6-41 0 0,-1-1 0 0 0,-2-1-1 0 0,-2-1 1 0 0,-30 36 0 0 0,-112 102-124 0 0,146-153-140 0 0,0 0 0 0 0,-1-1-1 0 0,-1-1 1 0 0,-21 11 0 0 0,32-20-149 0 0,-1 0 1 0 0,1-1-1 0 0,-1 0 0 0 0,0-1 1 0 0,0 0-1 0 0,0 0 0 0 0,-1-1 0 0 0,1 0 1 0 0,0-1-1 0 0,-1 0 0 0 0,-18-2 1 0 0,25 1-30 0 0,1-1 0 0 0,-1 0 1 0 0,1-1-1 0 0,-1 1 0 0 0,1-1 1 0 0,0 1-1 0 0,0-1 0 0 0,0 0 1 0 0,0 0-1 0 0,0-1 0 0 0,0 1 1 0 0,0 0-1 0 0,1-1 0 0 0,-1 0 1 0 0,1 0-1 0 0,0 1 0 0 0,-1-1 1 0 0,2-1-1 0 0,-1 1 0 0 0,0 0 1 0 0,1 0-1 0 0,-1-1 0 0 0,1 1 1 0 0,0-1-1 0 0,0 1 0 0 0,0-1 1 0 0,0-5-1 0 0,-5-21-1673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14280 0 0,'-1'3'323'0'0,"-1"1"0"0"0,1-1 0 0 0,0 0 0 0 0,0 0 0 0 0,1 0 1 0 0,-1 1-1 0 0,1-1 0 0 0,-1 0 0 0 0,1 1 0 0 0,0-1 0 0 0,1 0 0 0 0,-1 4 1 0 0,10 45 7306 0 0,-7-42-6001 0 0,167 583 822 0 0,-95-349-2819 0 0,-46-144-1509 0 0,-4 1 0 0 0,19 167-1 0 0,-42-249 1860 0 0,-2 0 0 0 0,1 0 0 0 0,-4 23 0 0 0,2-36-282 0 0,0-1 0 0 0,0 1 0 0 0,0-1 0 0 0,0 0 0 0 0,-1 0 0 0 0,0 1 0 0 0,0-1-1 0 0,0 0 1 0 0,-1-1 0 0 0,0 1 0 0 0,0 0 0 0 0,0-1 0 0 0,0 1 0 0 0,-1-1 0 0 0,-7 6 0 0 0,5-5-1107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3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29231 0 0,'-5'3'2592'0'0,"-1"1"-2072"0"0,-5 4-416 0 0,6 1-104 0 0,-1-5 0 0 0,-4 5 0 0 0,4 3 0 0 0,-5-9 0 0 0,6 2 0 0 0,-7-1-984 0 0,2-4-216 0 0,-1 0-48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1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1 865 18887 0 0,'0'0'1456'0'0,"17"4"1270"0"0,-5-4-2595 0 0,-1-1 1 0 0,0-1 0 0 0,1 0 0 0 0,-1 0 0 0 0,0-1-1 0 0,-1-1 1 0 0,13-5 0 0 0,74-41 381 0 0,-43 20-290 0 0,408-222 69 0 0,-344 180-280 0 0,131-70-841 0 0,-46 23-1117 0 0,-141 79-1713 0 0,108-52 0 0 0,-83 49-1403 0 0,-68 38 3374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1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58 375 6912 0 0,'-17'43'589'0'0,"11"-29"-20"0"0,0 0 0 0 0,1 0 0 0 0,-5 22 0 0 0,5-5 1910 0 0,2-19-1628 0 0,1-1 1 0 0,0 1 0 0 0,1 0 0 0 0,0 0 0 0 0,1 0-1 0 0,1 0 1 0 0,1 15 0 0 0,2-8-495 0 0,0 0-1 0 0,2-1 1 0 0,0 0-1 0 0,0 0 1 0 0,2 0-1 0 0,0-1 1 0 0,13 20-1 0 0,-17-31-292 0 0,0-1 1 0 0,0 0-1 0 0,0 0 1 0 0,1 0-1 0 0,-1-1 1 0 0,1 1-1 0 0,0-1 0 0 0,1 0 1 0 0,-1-1-1 0 0,0 1 1 0 0,1-1-1 0 0,0 0 1 0 0,0-1-1 0 0,0 1 0 0 0,0-1 1 0 0,0 0-1 0 0,1-1 1 0 0,-1 1-1 0 0,1-1 1 0 0,-1-1-1 0 0,1 1 0 0 0,-1-1 1 0 0,1 0-1 0 0,12-2 1 0 0,-5-1 9 0 0,1-1 0 0 0,-1-1 0 0 0,-1 0 1 0 0,1-1-1 0 0,-1 0 0 0 0,0-1 0 0 0,0-1 0 0 0,0 0 1 0 0,-1-1-1 0 0,-1 0 0 0 0,0-1 0 0 0,0 0 1 0 0,0 0-1 0 0,14-21 0 0 0,0-1-65 0 0,-2-1-1 0 0,-2-1 1 0 0,-1-1-1 0 0,20-47 1 0 0,-36 73 1 0 0,15-34-291 0 0,-1-1 0 0 0,22-86 0 0 0,-38 118 204 0 0,1 0 0 0 0,-2-1 1 0 0,1 1-1 0 0,-2 0 0 0 0,1-1 0 0 0,-2 1 0 0 0,0 0 0 0 0,0-1 0 0 0,-1 1 0 0 0,-1 0 0 0 0,0 0 0 0 0,0 0 0 0 0,-1 0 0 0 0,-1 1 0 0 0,0 0 1 0 0,-9-15-1 0 0,10 20 95 0 0,0 1 1 0 0,0-1-1 0 0,-1 1 1 0 0,0-1-1 0 0,0 1 0 0 0,0 1 1 0 0,0-1-1 0 0,-1 1 1 0 0,0 0-1 0 0,0 0 1 0 0,0 1-1 0 0,0 0 1 0 0,-1 0-1 0 0,0 0 1 0 0,1 1-1 0 0,-1 0 1 0 0,0 0-1 0 0,0 1 1 0 0,0-1-1 0 0,0 2 1 0 0,0-1-1 0 0,0 1 0 0 0,0 0 1 0 0,0 0-1 0 0,0 1 1 0 0,0 0-1 0 0,0 0 1 0 0,-12 5-1 0 0,8-3 7 0 0,0 1-1 0 0,0 1 1 0 0,0 0-1 0 0,1 0 1 0 0,0 1-1 0 0,0 1 1 0 0,0 0-1 0 0,1 0 1 0 0,0 1-1 0 0,0 0 1 0 0,1 0-1 0 0,0 1 1 0 0,0 0-1 0 0,1 0 1 0 0,1 1-1 0 0,-11 18 1 0 0,4 4 174 0 0,1 0 0 0 0,2 1 0 0 0,1 0 1 0 0,2 0-1 0 0,1 1 0 0 0,1 0 0 0 0,2 0 0 0 0,2 1 1 0 0,4 53-1 0 0,3-25 56 0 0,3 0 0 0 0,3-1-1 0 0,2 0 1 0 0,30 80 0 0 0,-31-106-177 0 0,2 0-1 0 0,2-1 0 0 0,1 0 0 0 0,1-1 1 0 0,45 58-1 0 0,-53-78-94 0 0,2-1 0 0 0,-1 1 0 0 0,2-2 0 0 0,0 0 0 0 0,0-1 0 0 0,1 0 0 0 0,0-1 0 0 0,1-1 0 0 0,0 0 0 0 0,1-1 0 0 0,-1-1 0 0 0,2 0 0 0 0,-1-2 0 0 0,28 7 1 0 0,-27-10-26 0 0,-1 0 1 0 0,0-1 0 0 0,1 0 0 0 0,0-2-1 0 0,-1 0 1 0 0,0-1 0 0 0,1 0 0 0 0,-1-2 0 0 0,0 0-1 0 0,24-9 1 0 0,-20 3-3 0 0,1 0 0 0 0,-1-1-1 0 0,-1-1 1 0 0,0-1 0 0 0,-1-1 0 0 0,-1-1-1 0 0,18-16 1 0 0,-1-7-73 0 0,-1-1 0 0 0,-1-2 0 0 0,-3-2-1 0 0,-1 0 1 0 0,-3-2 0 0 0,29-63 0 0 0,20-65-2027 0 0,-36 53-4716 0 0,-17 39-197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1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 14256 0 0,'-31'-14'1332'0'0,"7"4"3527"0"0,25 20-3535 0 0,5 7-934 0 0,0-1-1 0 0,1 1 1 0 0,13 21-1 0 0,11 26-87 0 0,457 956 1282 0 0,-373-824-1636 0 0,3 5-480 0 0,149 261-2798 0 0,-195-359 2840 0 0,-67-96 213 0 0,-1 0-1 0 0,1-1 1 0 0,0 1-1 0 0,1-1 0 0 0,0-1 1 0 0,0 1-1 0 0,0-1 1 0 0,0 0-1 0 0,15 8 0 0 0,-14-12-1549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1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18887 0 0,'10'8'684'0'0,"-2"0"0"0"0,1 1-1 0 0,-1 0 1 0 0,0 0-1 0 0,11 19 1 0 0,14 15 294 0 0,33 40 254 0 0,90 145 0 0 0,95 183-872 0 0,-56-64-391 0 0,-78-129-387 0 0,18 37-1537 0 0,123 325-1 0 0,-249-556 1977 0 0,-7-18 23 0 0,0 0 0 0 0,0 1 0 0 0,1-1 0 0 0,-1 0 0 0 0,2 0 0 0 0,-1-1 0 0 0,1 1-1 0 0,-1-1 1 0 0,6 6 0 0 0,-2 0-4 0 0,-3-6-68 0 0,-3-16-1585 0 0,-1-4-222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19031 0 0,'-6'12'1987'0'0,"4"-2"-1936"0"0,0 0-1 0 0,0-1 1 0 0,1 2-1 0 0,0-1 1 0 0,1 0-1 0 0,0 0 1 0 0,2 15-1 0 0,-1 7 225 0 0,2 71 1137 0 0,23 142 1 0 0,38 100 112 0 0,91 255-803 0 0,37-9-1010 0 0,-124-386-146 0 0,30 88-46 0 0,-90-267 480 0 0,2-1 0 0 0,0 0 0 0 0,1-1 0 0 0,21 33 0 0 0,-18-42-42 0 0,-14-15-24 0 0,0 0 0 0 0,0 0 0 0 0,1 0 0 0 0,-1 0 0 0 0,0 0 0 0 0,0 0 1 0 0,0 1-1 0 0,1-1 0 0 0,-1 0 0 0 0,0 0 0 0 0,0 0 0 0 0,1 0 0 0 0,-1 0 0 0 0,0 0 1 0 0,0 0-1 0 0,1 0 0 0 0,-1 0 0 0 0,0 0 0 0 0,0 0 0 0 0,1 0 0 0 0,-1 0 0 0 0,0 0 1 0 0,0 0-1 0 0,1 0 0 0 0,-1 0 0 0 0,0 0 0 0 0,0 0 0 0 0,0-1 0 0 0,1 1 0 0 0,-1 0 1 0 0,0 0-1 0 0,0 0 0 0 0,0 0 0 0 0,1 0 0 0 0,-1-1 0 0 0,0 1 0 0 0,0 0 0 0 0,0 0 1 0 0,0 0-1 0 0,1-1 0 0 0,-1 1 0 0 0,0 0 0 0 0,0 0 0 0 0,0 0 0 0 0,0-1 0 0 0,0 1 1 0 0,0 0-1 0 0,0 0 0 0 0,0-1 0 0 0,0 1 0 0 0,0 0 0 0 0,0 0 0 0 0,0-1 0 0 0,0 1 1 0 0,0 0-1 0 0,0 0 0 0 0,0-1 0 0 0,0 1 0 0 0,0 0 0 0 0,0 0 0 0 0,0-1 0 0 0,0 1 1 0 0,0 0-1 0 0,0-16-1596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1649 22255 0 0,'-8'21'2456'0'0,"8"-18"-2395"0"0,1-1 0 0 0,-1 0 0 0 0,1-1 0 0 0,0 1 0 0 0,0 0 0 0 0,0 0 0 0 0,0 0 0 0 0,0 0 0 0 0,0-1 0 0 0,0 1 0 0 0,1 0 0 0 0,-1-1 0 0 0,1 1 0 0 0,-1-1 0 0 0,1 0 0 0 0,0 1 0 0 0,-1-1 0 0 0,1 0 0 0 0,0 0 0 0 0,0 0 0 0 0,0 0 0 0 0,0 0 0 0 0,3 0 0 0 0,6 3 165 0 0,0 0 0 0 0,0-1 0 0 0,12 2 0 0 0,-10-3-98 0 0,0-1-1 0 0,-1 0 1 0 0,1-1-1 0 0,0-1 1 0 0,-1 0-1 0 0,1-1 1 0 0,23-6-1 0 0,87-35 323 0 0,-103 35-409 0 0,32-17 25 0 0,-1-3 0 0 0,-1-1-1 0 0,75-60 1 0 0,-81 58-35 0 0,315-246-2341 0 0,149-172-5645 0 0,-452 397 6974 0 0,24-22-256 0 0,78-94 1 0 0,-153 163 1311 0 0,4-5 317 0 0,-1 0 0 0 0,0-1 0 0 0,-1 0 0 0 0,0 0 1 0 0,0-1-1 0 0,8-21 0 0 0,-14 32-320 0 0,-1-1 0 0 0,0 1 1 0 0,0-1-1 0 0,0 1 0 0 0,0 0 1 0 0,-1-1-1 0 0,1 1 0 0 0,0 0 1 0 0,-1-1-1 0 0,1 1 0 0 0,0 0 1 0 0,-1-1-1 0 0,0 1 0 0 0,1 0 1 0 0,-1 0-1 0 0,0-1 0 0 0,1 1 0 0 0,-1 0 1 0 0,0 0-1 0 0,0 0 0 0 0,0 0 1 0 0,0 0-1 0 0,0 0 0 0 0,-2 0 1 0 0,-31-23 599 0 0,28 20-556 0 0,-75-44-1458 0 0,38 23 330 0 0,33 20 723 0 0,1 0-1 0 0,-1-1 0 0 0,-15-13 1 0 0,-28-27-63 0 0,30 27 637 0 0,0-2 0 0 0,-31-36-1 0 0,42 45 500 0 0,0-4 4278 0 0,14 22-4034 0 0,8 16-879 0 0,17 21 292 0 0,-2 1 1 0 0,21 51-1 0 0,31 99 344 0 0,-45-108-505 0 0,169 396 593 0 0,-42-106-762 0 0,93 174-1065 0 0,-166-359 420 0 0,-16-30 504 0 0,-58-132 205 0 0,-10-23-49 0 0,0 0 0 0 0,0-1 1 0 0,0 1-1 0 0,1-1 0 0 0,0 0 0 0 0,0 1 0 0 0,0-1 0 0 0,5 4 0 0 0,-7-8 295 0 0,-7-31-52 0 0,5 27-328 0 0,-16-120 197 0 0,-32-318-294 0 0,47 378 25 0 0,-2-150-80 0 0,6 178 71 0 0,1 1 0 0 0,1 1 1 0 0,2-1-1 0 0,13-39 0 0 0,-18 69 40 0 0,1 0 0 0 0,-1 0 0 0 0,1-1 0 0 0,0 1 0 0 0,1 1 0 0 0,-1-1 0 0 0,1 0 0 0 0,-1 1 0 0 0,1-1 0 0 0,0 1 0 0 0,0 0 0 0 0,1 0 0 0 0,-1 0 0 0 0,1 0 0 0 0,5-3 0 0 0,-6 5 0 0 0,0-1 0 0 0,0 1 0 0 0,0 0 0 0 0,0 0 0 0 0,0 0 0 0 0,0 1 0 0 0,1-1 0 0 0,-1 1 0 0 0,0 0 0 0 0,0-1 0 0 0,0 2 0 0 0,1-1 0 0 0,-1 0 0 0 0,0 1 0 0 0,0-1 0 0 0,0 1 0 0 0,1 0 0 0 0,-1 0 0 0 0,0 0 0 0 0,0 0 0 0 0,0 1 0 0 0,3 2 0 0 0,18 11-4 0 0,-1 1 0 0 0,-1 1 0 0 0,-1 2 0 0 0,0 0 0 0 0,21 25 0 0 0,84 118-55 0 0,-45-54 10 0 0,129 196-10 0 0,11 15-2272 0 0,-215-312 1949 0 0,36 41-1959 0 0,-39-45 1816 0 0,0 0 1 0 0,1 0-1 0 0,-1 0 0 0 0,1 0 0 0 0,-1-1 1 0 0,1 1-1 0 0,0-1 0 0 0,0 0 1 0 0,0 0-1 0 0,8 2 0 0 0,-4-3-1353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1T15:09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8752 0 0,'51'133'9148'0'0,"4"-2"-3336"0"0,60 128-1279 0 0,25 57-4643 0 0,-108-249-2166 0 0,-16-35-24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17CF7-87E9-4E32-8A5A-3CAABF6CCDB7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747C2-BFDF-4B69-B669-5EB86162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platform-dev.azurewebsites.net/Content/release-notes.t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zure.microsoft.com/en-us/products/" TargetMode="External"/><Relationship Id="rId4" Type="http://schemas.openxmlformats.org/officeDocument/2006/relationships/hyperlink" Target="https://www.bing.com/search?q=azure+platform+site%3Aazurewebsites.net&amp;cvid=eb49af69fcef4d86814a0fb0c05e86bd&amp;aqs=edge..69i57j69i11004.8938j0j4&amp;FORM=ANAB01&amp;PC=U53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Preview Version 1.7 (2017-04-20)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hlinkClick r:id="rId4"/>
              </a:rPr>
              <a:t>azure platform </a:t>
            </a:r>
            <a:r>
              <a:rPr lang="en-US" dirty="0" err="1">
                <a:hlinkClick r:id="rId4"/>
              </a:rPr>
              <a:t>site:azurewebsites.net</a:t>
            </a:r>
            <a:r>
              <a:rPr lang="en-US" dirty="0">
                <a:hlinkClick r:id="rId4"/>
              </a:rPr>
              <a:t> - Search (bing.com)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Directory of Azure Cloud Services | Microsoft Azure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0D98F3-66B1-4734-AFB3-E657E989C9AD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7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A7E55AA-8A6A-4314-D135-6AC87FEA2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56EF-C9BE-4184-A501-4706A4B615E9}" type="datetime1">
              <a:rPr lang="en-US" smtClean="0"/>
              <a:t>7/21/2023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852DA7D-5977-CBDA-686E-3CD905B6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4D4044-CF41-6C5C-EB6D-58A7E760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4847-EF71-437B-A1F2-F1292BE58D79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7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1A84-8016-4202-B84D-903A2868D910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2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8A64-203F-4756-AB2C-38D003648C3A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0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FE1D5-203A-4871-B258-009A1F900C83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6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B077-7E27-489F-A190-189656B9CA56}" type="datetime1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7A6C-29B7-4214-BE90-6D185B223FB5}" type="datetime1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3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132D-5D53-4F33-816C-4EAEA4D67AA0}" type="datetime1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4709-8C4C-421B-A937-12C2257FA468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4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1814-349D-4F99-96DB-E6167B7E1F3F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196B9-F099-4482-ACB4-9A96309DA91C}" type="datetime1">
              <a:rPr lang="en-US" smtClean="0"/>
              <a:t>7/21/2023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http://github.com/stilldrey/AZ-104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MSIPCMContentMarking" descr="{&quot;HashCode&quot;:-2004150788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9C921825-1DF9-D73B-6668-E64DB8D4A043}"/>
              </a:ext>
            </a:extLst>
          </p:cNvPr>
          <p:cNvSpPr txBox="1"/>
          <p:nvPr userDrawn="1"/>
        </p:nvSpPr>
        <p:spPr>
          <a:xfrm>
            <a:off x="0" y="0"/>
            <a:ext cx="1344800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77886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learn/modules/allow-users-reset-their-password/" TargetMode="External"/><Relationship Id="rId7" Type="http://schemas.openxmlformats.org/officeDocument/2006/relationships/hyperlink" Target="https://docs.microsoft.com/learn/modules/manage-users-and-groups-in-aad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learn/modules/create-users-and-groups-in-azure-active-directory/" TargetMode="External"/><Relationship Id="rId5" Type="http://schemas.openxmlformats.org/officeDocument/2006/relationships/hyperlink" Target="https://docs.microsoft.com/learn/modules/implement-manage-hybrid-identity/" TargetMode="External"/><Relationship Id="rId4" Type="http://schemas.openxmlformats.org/officeDocument/2006/relationships/hyperlink" Target="https://docs.microsoft.com/learn/modules/manage-device-identity-ad-join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9.png"/><Relationship Id="rId3" Type="http://schemas.openxmlformats.org/officeDocument/2006/relationships/hyperlink" Target="https://docs.microsoft.com/learn/modules/configure-azure-policy/" TargetMode="External"/><Relationship Id="rId7" Type="http://schemas.openxmlformats.org/officeDocument/2006/relationships/hyperlink" Target="https://microsoftlearning.github.io/AZ-104-MicrosoftAzureAdministrator/Instructions/Labs/LAB_03a-Manage_Azure_Resources_by_Using_the_Azure_Portal.html" TargetMode="External"/><Relationship Id="rId12" Type="http://schemas.openxmlformats.org/officeDocument/2006/relationships/image" Target="../media/image48.svg"/><Relationship Id="rId2" Type="http://schemas.openxmlformats.org/officeDocument/2006/relationships/hyperlink" Target="https://docs.microsoft.com/learn/modules/configure-subscrip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crosoftlearning.github.io/AZ-104-MicrosoftAzureAdministrator/Instructions/Labs/LAB_02b-Manage_Governance_via_Azure_Policy.html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microsoftlearning.github.io/AZ-104-MicrosoftAzureAdministrator/Instructions/Labs/LAB_02a_Manage_Subscriptions_and_RBAC.html" TargetMode="External"/><Relationship Id="rId10" Type="http://schemas.openxmlformats.org/officeDocument/2006/relationships/image" Target="../media/image46.wmf"/><Relationship Id="rId4" Type="http://schemas.openxmlformats.org/officeDocument/2006/relationships/hyperlink" Target="https://docs.microsoft.com/learn/modules/configure-role-based-access-control/" TargetMode="External"/><Relationship Id="rId9" Type="http://schemas.openxmlformats.org/officeDocument/2006/relationships/image" Target="../media/image45.emf"/><Relationship Id="rId1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softlearning.github.io/AZ-104-MicrosoftAzureAdministrator/Instructions/Labs/LAB_03c-Manage_Azure_Resources_by_Using_Azure_PowerShell.html" TargetMode="External"/><Relationship Id="rId3" Type="http://schemas.openxmlformats.org/officeDocument/2006/relationships/image" Target="../media/image52.emf"/><Relationship Id="rId7" Type="http://schemas.openxmlformats.org/officeDocument/2006/relationships/hyperlink" Target="https://microsoftlearning.github.io/AZ-104-MicrosoftAzureAdministrator/Instructions/Labs/LAB_03b-Manage_Azure_Resources_by_Using_ARM_Templates.html" TargetMode="External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learn/modules/configure-resources-arm-templates/" TargetMode="External"/><Relationship Id="rId5" Type="http://schemas.openxmlformats.org/officeDocument/2006/relationships/hyperlink" Target="https://docs.microsoft.com/learn/modules/configure-azure-resources-tools/" TargetMode="External"/><Relationship Id="rId4" Type="http://schemas.openxmlformats.org/officeDocument/2006/relationships/image" Target="../media/image53.emf"/><Relationship Id="rId9" Type="http://schemas.openxmlformats.org/officeDocument/2006/relationships/hyperlink" Target="https://microsoftlearning.github.io/AZ-104-MicrosoftAzureAdministrator/Instructions/Labs/LAB_03d-Manage_Azure_Resources_by_Using_Azure_CLI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learn/modules/host-domain-azure-dns/" TargetMode="External"/><Relationship Id="rId3" Type="http://schemas.openxmlformats.org/officeDocument/2006/relationships/hyperlink" Target="https://docs.microsoft.com/learn/modules/implement-windows-server-iaas-virtual-machine-ip-addressing-routing/" TargetMode="External"/><Relationship Id="rId7" Type="http://schemas.openxmlformats.org/officeDocument/2006/relationships/hyperlink" Target="https://docs.microsoft.com/learn/modules/intro-to-azure-firewall-manager/" TargetMode="External"/><Relationship Id="rId2" Type="http://schemas.openxmlformats.org/officeDocument/2006/relationships/hyperlink" Target="https://docs.microsoft.com/learn/modules/design-ip-addressing-for-az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learn/modules/introduction-azure-firewall/" TargetMode="External"/><Relationship Id="rId5" Type="http://schemas.openxmlformats.org/officeDocument/2006/relationships/hyperlink" Target="https://docs.microsoft.com/learn/modules/secure-and-isolate-with-nsg-and-service-endpoints/" TargetMode="External"/><Relationship Id="rId4" Type="http://schemas.openxmlformats.org/officeDocument/2006/relationships/hyperlink" Target="https://learn.microsoft.com/en-us/training/modules/introduction-to-azure-virtual-networks/" TargetMode="External"/><Relationship Id="rId9" Type="http://schemas.openxmlformats.org/officeDocument/2006/relationships/hyperlink" Target="https://docs.microsoft.com/learn/modules/implement-dns-for-windows-server-iaas-virtual-machine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softlearning.github.io/AZ-104-MicrosoftAzureAdministrator/Instructions/Labs/LAB_05-Implement_Intersite_Connectivity.html" TargetMode="External"/><Relationship Id="rId3" Type="http://schemas.openxmlformats.org/officeDocument/2006/relationships/hyperlink" Target="https://docs.microsoft.com/learn/modules/configure-vnet-peering/" TargetMode="External"/><Relationship Id="rId7" Type="http://schemas.openxmlformats.org/officeDocument/2006/relationships/image" Target="../media/image57.wmf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hyperlink" Target="https://docs.microsoft.com/learn/modules/configure-vpn-gateway/" TargetMode="External"/><Relationship Id="rId4" Type="http://schemas.openxmlformats.org/officeDocument/2006/relationships/image" Target="../media/image55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hows/azure-videos/have-i-been-pwned" TargetMode="External"/><Relationship Id="rId13" Type="http://schemas.openxmlformats.org/officeDocument/2006/relationships/hyperlink" Target="https://www.rupeshtiwari.com/azure-update-domain-vs-fault-domain/" TargetMode="External"/><Relationship Id="rId18" Type="http://schemas.openxmlformats.org/officeDocument/2006/relationships/hyperlink" Target="https://github.com/stilldrey" TargetMode="External"/><Relationship Id="rId3" Type="http://schemas.openxmlformats.org/officeDocument/2006/relationships/hyperlink" Target="https://learn.microsoft.com/en-us/certifications/exams/az-900/practice/assessment?assessment-type=practice&amp;assessmentId=23" TargetMode="External"/><Relationship Id="rId7" Type="http://schemas.openxmlformats.org/officeDocument/2006/relationships/hyperlink" Target="https://azure.microsoft.com/en-us/products/azure-modular-datacenter/#features" TargetMode="External"/><Relationship Id="rId12" Type="http://schemas.openxmlformats.org/officeDocument/2006/relationships/hyperlink" Target="https://docs.microsoft.com/en-us/office/developer-program/microsoft-365-developer-program-faq" TargetMode="External"/><Relationship Id="rId17" Type="http://schemas.openxmlformats.org/officeDocument/2006/relationships/hyperlink" Target="https://www.youtube.com/watch?v=DjMSq3n3Gqs&amp;t=1s" TargetMode="External"/><Relationship Id="rId2" Type="http://schemas.openxmlformats.org/officeDocument/2006/relationships/hyperlink" Target="https://learn.microsoft.com/en-us/certifications/exams/dp-900/practice/assessment?assessment-type=practice&amp;assessmentId=24" TargetMode="External"/><Relationship Id="rId16" Type="http://schemas.openxmlformats.org/officeDocument/2006/relationships/hyperlink" Target="https://docs.microsoft.com/en-us/azure/active-directory/roles/security-emergency-acces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certifications/practice-assessments-for-microsoft-certifications" TargetMode="External"/><Relationship Id="rId11" Type="http://schemas.openxmlformats.org/officeDocument/2006/relationships/hyperlink" Target="https://www.youtube.com/watch?v=-GUQU8iYy8Y" TargetMode="External"/><Relationship Id="rId5" Type="http://schemas.openxmlformats.org/officeDocument/2006/relationships/hyperlink" Target="https://learn.microsoft.com/en-us/certifications/exams/sc-900/practice/assessment?assessment-type=practice&amp;assessmentId=11" TargetMode="External"/><Relationship Id="rId15" Type="http://schemas.openxmlformats.org/officeDocument/2006/relationships/hyperlink" Target="https://support.microsoft.com/en-us/office/what-does-it-mean-when-your-onedrive-account-is-frozen-5e76147b-b7d5-4bcb-ba28-b91e3eb636b6" TargetMode="External"/><Relationship Id="rId10" Type="http://schemas.openxmlformats.org/officeDocument/2006/relationships/hyperlink" Target="https://docs.microsoft.com/en-us/events/ignite-mar-2021/azure/sessions/od343/" TargetMode="External"/><Relationship Id="rId19" Type="http://schemas.openxmlformats.org/officeDocument/2006/relationships/hyperlink" Target="https://www.linkedin.com/video/golive/now/" TargetMode="External"/><Relationship Id="rId4" Type="http://schemas.openxmlformats.org/officeDocument/2006/relationships/hyperlink" Target="https://learn.microsoft.com/en-us/certifications/exams/ai-900/practice/assessment?assessment-type=practice&amp;assessmentId=26" TargetMode="External"/><Relationship Id="rId9" Type="http://schemas.openxmlformats.org/officeDocument/2006/relationships/hyperlink" Target="https://informationisbeautiful.net/visualizations/worlds-biggest-data-breaches-hacks/" TargetMode="External"/><Relationship Id="rId14" Type="http://schemas.openxmlformats.org/officeDocument/2006/relationships/hyperlink" Target="https://azure.microsoft.com/en-us/support/legal/sla/virtual-machines/v1_9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64.svg"/><Relationship Id="rId3" Type="http://schemas.openxmlformats.org/officeDocument/2006/relationships/hyperlink" Target="https://docs.microsoft.com/learn/modules/configure-azure-load-balancer/" TargetMode="External"/><Relationship Id="rId7" Type="http://schemas.openxmlformats.org/officeDocument/2006/relationships/image" Target="../media/image58.emf"/><Relationship Id="rId12" Type="http://schemas.openxmlformats.org/officeDocument/2006/relationships/image" Target="../media/image63.png"/><Relationship Id="rId2" Type="http://schemas.openxmlformats.org/officeDocument/2006/relationships/hyperlink" Target="https://docs.microsoft.com/learn/modules/configure-network-routing-endpoi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crosoftlearning.github.io/AZ-104-MicrosoftAzureAdministrator/Instructions/Labs/LAB_06-Implement_Network_Traffic_Management.html" TargetMode="External"/><Relationship Id="rId11" Type="http://schemas.openxmlformats.org/officeDocument/2006/relationships/image" Target="../media/image62.svg"/><Relationship Id="rId5" Type="http://schemas.openxmlformats.org/officeDocument/2006/relationships/hyperlink" Target="https://docs.microsoft.com/learn/modules/configure-network-watcher/" TargetMode="External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hyperlink" Target="https://docs.microsoft.com/learn/modules/configure-azure-application-gateway/" TargetMode="External"/><Relationship Id="rId9" Type="http://schemas.openxmlformats.org/officeDocument/2006/relationships/image" Target="../media/image60.emf"/><Relationship Id="rId1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hyperlink" Target="https://docs.microsoft.com/learn/modules/configure-storage-accounts/" TargetMode="External"/><Relationship Id="rId7" Type="http://schemas.openxmlformats.org/officeDocument/2006/relationships/hyperlink" Target="https://docs.microsoft.com/learn/modules/configure-storage-security/" TargetMode="External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hyperlink" Target="https://microsoftlearning.github.io/AZ-104-MicrosoftAzureAdministrator/Instructions/Labs/LAB_07-Manage_Azure_Storage.html" TargetMode="External"/><Relationship Id="rId5" Type="http://schemas.openxmlformats.org/officeDocument/2006/relationships/hyperlink" Target="https://docs.microsoft.com/learn/modules/configure-blob-storage/" TargetMode="External"/><Relationship Id="rId10" Type="http://schemas.openxmlformats.org/officeDocument/2006/relationships/image" Target="../media/image71.emf"/><Relationship Id="rId4" Type="http://schemas.openxmlformats.org/officeDocument/2006/relationships/image" Target="../media/image68.emf"/><Relationship Id="rId9" Type="http://schemas.openxmlformats.org/officeDocument/2006/relationships/hyperlink" Target="https://docs.microsoft.com/learn/modules/configure-azure-files-file-syn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learn/modules/configure-virtual-machine-extensions/" TargetMode="External"/><Relationship Id="rId3" Type="http://schemas.openxmlformats.org/officeDocument/2006/relationships/image" Target="../media/image73.emf"/><Relationship Id="rId7" Type="http://schemas.openxmlformats.org/officeDocument/2006/relationships/hyperlink" Target="https://docs.microsoft.com/learn/modules/configure-virtual-machine-availability/" TargetMode="External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learn/modules/configure-virtual-machines/" TargetMode="External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9" Type="http://schemas.openxmlformats.org/officeDocument/2006/relationships/hyperlink" Target="https://microsoftlearning.github.io/AZ-104-MicrosoftAzureAdministrator/Instructions/Labs/LAB_08-Manage_Virtual_Machines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18" Type="http://schemas.openxmlformats.org/officeDocument/2006/relationships/hyperlink" Target="https://docs.microsoft.com/learn/modules/configure-azure-container-instances/" TargetMode="External"/><Relationship Id="rId3" Type="http://schemas.openxmlformats.org/officeDocument/2006/relationships/oleObject" Target="../embeddings/oleObject1.bin"/><Relationship Id="rId21" Type="http://schemas.openxmlformats.org/officeDocument/2006/relationships/hyperlink" Target="https://microsoftlearning.github.io/AZ-104-MicrosoftAzureAdministrator/Instructions/Labs/LAB_09b-Implement_Azure_Container_Instances.html" TargetMode="Externa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2.png"/><Relationship Id="rId17" Type="http://schemas.openxmlformats.org/officeDocument/2006/relationships/hyperlink" Target="https://docs.microsoft.com/learn/modules/configure-azure-app-services/" TargetMode="External"/><Relationship Id="rId2" Type="http://schemas.openxmlformats.org/officeDocument/2006/relationships/image" Target="../media/image76.wmf"/><Relationship Id="rId16" Type="http://schemas.openxmlformats.org/officeDocument/2006/relationships/hyperlink" Target="https://docs.microsoft.com/learn/modules/configure-app-service-plans/" TargetMode="External"/><Relationship Id="rId20" Type="http://schemas.openxmlformats.org/officeDocument/2006/relationships/hyperlink" Target="https://microsoftlearning.github.io/AZ-104-MicrosoftAzureAdministrator/Instructions/Labs/LAB_09a-Implement_Web_App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1.sv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85.svg"/><Relationship Id="rId10" Type="http://schemas.openxmlformats.org/officeDocument/2006/relationships/image" Target="../media/image80.png"/><Relationship Id="rId19" Type="http://schemas.openxmlformats.org/officeDocument/2006/relationships/hyperlink" Target="https://docs.microsoft.com/learn/modules/configure-azure-kubernetes-service/" TargetMode="External"/><Relationship Id="rId4" Type="http://schemas.openxmlformats.org/officeDocument/2006/relationships/image" Target="../media/image77.wmf"/><Relationship Id="rId9" Type="http://schemas.openxmlformats.org/officeDocument/2006/relationships/image" Target="../media/image79.svg"/><Relationship Id="rId14" Type="http://schemas.openxmlformats.org/officeDocument/2006/relationships/image" Target="../media/image84.png"/><Relationship Id="rId22" Type="http://schemas.openxmlformats.org/officeDocument/2006/relationships/hyperlink" Target="https://microsoftlearning.github.io/AZ-104-MicrosoftAzureAdministrator/Instructions/Labs/LAB_09c-Implement_Azure_Kubernetes_Service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hyperlink" Target="https://docs.microsoft.com/learn/modules/configure-virtual-machine-backups/" TargetMode="External"/><Relationship Id="rId7" Type="http://schemas.openxmlformats.org/officeDocument/2006/relationships/image" Target="../media/image87.png"/><Relationship Id="rId2" Type="http://schemas.openxmlformats.org/officeDocument/2006/relationships/hyperlink" Target="https://docs.microsoft.com/learn/modules/configure-file-folder-backu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86.wmf"/><Relationship Id="rId10" Type="http://schemas.openxmlformats.org/officeDocument/2006/relationships/image" Target="../media/image90.svg"/><Relationship Id="rId4" Type="http://schemas.openxmlformats.org/officeDocument/2006/relationships/hyperlink" Target="https://microsoftlearning.github.io/AZ-104-MicrosoftAzureAdministrator/Instructions/Labs/LAB_10-Implement_Data_Protection.html" TargetMode="External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http://azureplatform.azurewebsites.net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azure.microsoft.com/en-us/products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hyperlink" Target="https://docs.microsoft.com/learn/modules/configure-azure-alerts/" TargetMode="External"/><Relationship Id="rId7" Type="http://schemas.openxmlformats.org/officeDocument/2006/relationships/image" Target="../media/image91.emf"/><Relationship Id="rId12" Type="http://schemas.openxmlformats.org/officeDocument/2006/relationships/image" Target="../media/image96.png"/><Relationship Id="rId2" Type="http://schemas.openxmlformats.org/officeDocument/2006/relationships/hyperlink" Target="https://docs.microsoft.com/learn/modules/configure-azure-moni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11" Type="http://schemas.openxmlformats.org/officeDocument/2006/relationships/image" Target="../media/image95.svg"/><Relationship Id="rId5" Type="http://schemas.openxmlformats.org/officeDocument/2006/relationships/hyperlink" Target="https://microsoftlearning.github.io/AZ-104-MicrosoftAzureAdministrator/Instructions/Labs/LAB_11-Implement_Monitoring.html" TargetMode="External"/><Relationship Id="rId10" Type="http://schemas.openxmlformats.org/officeDocument/2006/relationships/image" Target="../media/image94.png"/><Relationship Id="rId4" Type="http://schemas.openxmlformats.org/officeDocument/2006/relationships/hyperlink" Target="https://docs.microsoft.com/learn/modules/configure-log-analytics/" TargetMode="External"/><Relationship Id="rId9" Type="http://schemas.openxmlformats.org/officeDocument/2006/relationships/image" Target="../media/image93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azure-modular-datacenter/#features" TargetMode="External"/><Relationship Id="rId7" Type="http://schemas.openxmlformats.org/officeDocument/2006/relationships/hyperlink" Target="https://techcommunity.microsoft.com/t5/educator-developer-blog/the-history-of-microsoft-azure/ba-p/3574204" TargetMode="External"/><Relationship Id="rId2" Type="http://schemas.openxmlformats.org/officeDocument/2006/relationships/hyperlink" Target="https://natick.research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cli/azure/azure-services-the-azure-cli-can-manage" TargetMode="External"/><Relationship Id="rId5" Type="http://schemas.openxmlformats.org/officeDocument/2006/relationships/hyperlink" Target="https://azure.microsoft.com/en-us/global-infrastructure/services/" TargetMode="External"/><Relationship Id="rId4" Type="http://schemas.openxmlformats.org/officeDocument/2006/relationships/hyperlink" Target="https://techcommunity.microsoft.com/t5/azure-developer-community-blog/the-azure-infrastructure-architect-map/ba-p/766268" TargetMode="Externa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26" Type="http://schemas.openxmlformats.org/officeDocument/2006/relationships/image" Target="../media/image2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8.png"/><Relationship Id="rId42" Type="http://schemas.openxmlformats.org/officeDocument/2006/relationships/image" Target="../media/image32.png"/><Relationship Id="rId47" Type="http://schemas.openxmlformats.org/officeDocument/2006/relationships/customXml" Target="../ink/ink23.xml"/><Relationship Id="rId50" Type="http://schemas.openxmlformats.org/officeDocument/2006/relationships/image" Target="../media/image36.png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37" Type="http://schemas.openxmlformats.org/officeDocument/2006/relationships/customXml" Target="../ink/ink18.xml"/><Relationship Id="rId40" Type="http://schemas.openxmlformats.org/officeDocument/2006/relationships/image" Target="../media/image31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3.png"/><Relationship Id="rId52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customXml" Target="../ink/ink13.xml"/><Relationship Id="rId30" Type="http://schemas.openxmlformats.org/officeDocument/2006/relationships/image" Target="../media/image2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5.png"/><Relationship Id="rId8" Type="http://schemas.openxmlformats.org/officeDocument/2006/relationships/image" Target="../media/image15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20" Type="http://schemas.openxmlformats.org/officeDocument/2006/relationships/image" Target="../media/image21.png"/><Relationship Id="rId41" Type="http://schemas.openxmlformats.org/officeDocument/2006/relationships/customXml" Target="../ink/ink20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customXml" Target="../ink/ink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linkedin.com/blog/2022/accelerating-the-linkedin-experience-with-azure-front-door" TargetMode="External"/><Relationship Id="rId2" Type="http://schemas.openxmlformats.org/officeDocument/2006/relationships/hyperlink" Target="https://www.cnbc.com/2019/07/23/linkedin-is-moving-to-microsoft-azure-three-years-after-acquisi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Qp1YkB2Tgs" TargetMode="External"/><Relationship Id="rId2" Type="http://schemas.openxmlformats.org/officeDocument/2006/relationships/hyperlink" Target="https://twitter.com/adamj89/status/1626155400713191425?t=2rVyK6L7J_DE_o3raoVu9g&amp;s=1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jXI-yxqGTI" TargetMode="External"/><Relationship Id="rId2" Type="http://schemas.openxmlformats.org/officeDocument/2006/relationships/hyperlink" Target="https://www.youtube.com/watch?v=0qotVMX-J5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H-2FfFD2PU" TargetMode="External"/><Relationship Id="rId4" Type="http://schemas.openxmlformats.org/officeDocument/2006/relationships/hyperlink" Target="https://www.youtube.com/watch?v=daVUONZqn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0989E27-7712-B8EC-8127-CA0CA7437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4B330-2AA1-1CFE-CF49-85C8F5DF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Azure AZ-104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B7F9F-2322-DC5C-2F51-D43B62244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Daniel Rey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MCT/MVP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Microsoft 365 Apps and Services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E44B8-CA23-A74E-4923-74339B35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B1B9-10F5-419E-A75C-FBED0FD77082}" type="datetime1">
              <a:rPr lang="en-US" smtClean="0">
                <a:solidFill>
                  <a:schemeClr val="bg1"/>
                </a:solidFill>
              </a:rPr>
              <a:t>7/21/2023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97B18-B26A-9BE4-BFD8-86BC951E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http://github.com/stilldrey/AZ-104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C3C25-1772-267B-1DF3-1CC91B07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2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54C7-E76A-D7FF-8143-735B2261A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 Administer Identity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67D6C-93AC-250D-20B3-A301BA8A78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and 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83B1-6DC0-6163-2B58-A2C7BF8D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56EF-C9BE-4184-A501-4706A4B615E9}" type="datetime1">
              <a:rPr lang="en-US" smtClean="0"/>
              <a:t>7/21/2023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48491-17E3-F362-5844-37D67144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5442C-2D5D-A9E4-F51A-EED27C23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7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FC32-D6C7-273C-AEA8-06C87B6E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84630-DA23-B3B5-AE78-80A07454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2E6C8-713A-F97C-4C41-21E9CF14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A0DFD-78C6-53DC-DDB5-AE145C2C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11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6138BD-CDD6-7CA8-4D34-3CE032E6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8" y="2839510"/>
            <a:ext cx="5169464" cy="23759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7D8E708-0375-4BE4-AA33-254D0233BCB2}"/>
              </a:ext>
            </a:extLst>
          </p:cNvPr>
          <p:cNvSpPr/>
          <p:nvPr/>
        </p:nvSpPr>
        <p:spPr>
          <a:xfrm>
            <a:off x="5843400" y="1913172"/>
            <a:ext cx="7132144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040" tIns="106040" rIns="106040" bIns="106040" numCol="1" spcCol="1270" anchor="ctr" anchorCtr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hlinkClick r:id="rId3"/>
              </a:rPr>
              <a:t>Allow users to reset their password with Azure Active Directory self-service password reset (Sandbox)</a:t>
            </a:r>
            <a:endParaRPr lang="en-IN" sz="1800" kern="1200" dirty="0">
              <a:solidFill>
                <a:schemeClr val="tx1"/>
              </a:solidFill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2E7D642F-A854-4E49-941C-2BB00DF51409}"/>
              </a:ext>
            </a:extLst>
          </p:cNvPr>
          <p:cNvSpPr txBox="1"/>
          <p:nvPr/>
        </p:nvSpPr>
        <p:spPr>
          <a:xfrm>
            <a:off x="5843399" y="2683370"/>
            <a:ext cx="6642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Manage device identity with Azure AD join and Enterprise State Roaming</a:t>
            </a:r>
            <a:endParaRPr lang="en-US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82BE4601-6FA7-4F8D-B88C-7AEC6A093191}"/>
              </a:ext>
            </a:extLst>
          </p:cNvPr>
          <p:cNvSpPr txBox="1"/>
          <p:nvPr/>
        </p:nvSpPr>
        <p:spPr>
          <a:xfrm>
            <a:off x="5843399" y="3474282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hlinkClick r:id="rId5"/>
              </a:rPr>
              <a:t>Implement and manage hybrid identity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85127B-1B17-4C17-BECC-B3D50AE3D904}"/>
              </a:ext>
            </a:extLst>
          </p:cNvPr>
          <p:cNvSpPr/>
          <p:nvPr/>
        </p:nvSpPr>
        <p:spPr>
          <a:xfrm>
            <a:off x="5843399" y="4121869"/>
            <a:ext cx="7132144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040" tIns="106040" rIns="106040" bIns="106040" numCol="1" spcCol="1270" anchor="ctr" anchorCtr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hlinkClick r:id="rId6"/>
              </a:rPr>
              <a:t>Create Azure users and groups in Azure Active Directory (Sandbox)</a:t>
            </a:r>
            <a:endParaRPr lang="en-IN" sz="1800" kern="1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7A3BDC-BE70-40E3-BB08-015EBE935830}"/>
              </a:ext>
            </a:extLst>
          </p:cNvPr>
          <p:cNvSpPr/>
          <p:nvPr/>
        </p:nvSpPr>
        <p:spPr>
          <a:xfrm>
            <a:off x="5843399" y="4795367"/>
            <a:ext cx="7132144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040" tIns="106040" rIns="106040" bIns="106040" numCol="1" spcCol="1270" anchor="ctr" anchorCtr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hlinkClick r:id="rId7"/>
              </a:rPr>
              <a:t>Manage users and groups in Azure Active Directory</a:t>
            </a:r>
            <a:endParaRPr lang="en-IN" sz="18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3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885CDC-BD2F-7AA2-0E07-6C1950555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9600" dirty="0">
                <a:cs typeface="Segoe UI"/>
              </a:rPr>
              <a:t>Administer Governance and Compliance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BE4ABA-44D6-83E5-AAFF-3ED4FDD56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and Resources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FA4B2-7D80-5178-CF6E-00989C36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5FD25-07B0-2070-53AF-7E894EE7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C0BC0-4631-8F20-739B-4F5FA0DE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2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DE13-16C4-FA3B-C189-D1022A0C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A006E-64D0-391A-1C14-882DBB587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D3D8F-4483-C0F3-72CF-202033C0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6012-6901-A561-1586-B59234D3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BE19B-1BE0-023E-881A-340D6E521EAD}"/>
              </a:ext>
            </a:extLst>
          </p:cNvPr>
          <p:cNvSpPr txBox="1"/>
          <p:nvPr/>
        </p:nvSpPr>
        <p:spPr>
          <a:xfrm>
            <a:off x="1963506" y="1974546"/>
            <a:ext cx="3804691" cy="4105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4445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hlinkClick r:id="rId2"/>
              </a:rPr>
              <a:t>Configure Subscriptions</a:t>
            </a:r>
            <a:endParaRPr lang="en-US" sz="2400" dirty="0"/>
          </a:p>
          <a:p>
            <a:pPr defTabSz="4445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hlinkClick r:id="rId3"/>
              </a:rPr>
              <a:t>Configure Azure Policy</a:t>
            </a:r>
            <a:endParaRPr lang="en-US" sz="2400" dirty="0"/>
          </a:p>
          <a:p>
            <a:pPr defTabSz="444500">
              <a:lnSpc>
                <a:spcPct val="20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Configure Role-Based Access Control</a:t>
            </a:r>
            <a:endParaRPr lang="en-US" sz="2400" dirty="0"/>
          </a:p>
          <a:p>
            <a:pPr defTabSz="444500">
              <a:spcBef>
                <a:spcPct val="0"/>
              </a:spcBef>
            </a:pPr>
            <a:r>
              <a:rPr lang="en-US" sz="2400" dirty="0">
                <a:hlinkClick r:id="rId5"/>
              </a:rPr>
              <a:t>Lab 02a - Manage Subscriptions and RBAC</a:t>
            </a:r>
            <a:endParaRPr lang="en-US" sz="2400" dirty="0"/>
          </a:p>
          <a:p>
            <a:pPr defTabSz="444500">
              <a:spcBef>
                <a:spcPct val="0"/>
              </a:spcBef>
            </a:pPr>
            <a:r>
              <a:rPr lang="it-IT" sz="2400" dirty="0">
                <a:hlinkClick r:id="rId6"/>
              </a:rPr>
              <a:t>Lab 02b - Manage Governance via Azure Policy</a:t>
            </a:r>
            <a:endParaRPr lang="it-IT" sz="2400" dirty="0"/>
          </a:p>
          <a:p>
            <a:pPr defTabSz="444500">
              <a:spcBef>
                <a:spcPct val="0"/>
              </a:spcBef>
            </a:pPr>
            <a:r>
              <a:rPr lang="en-US" sz="2400" dirty="0">
                <a:hlinkClick r:id="rId7"/>
              </a:rPr>
              <a:t>Lab 03a – Manage Azure resources with the Azure portal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61B4AF-C9A3-EB42-1929-22EF872AE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0373" y="2179583"/>
            <a:ext cx="698095" cy="2869174"/>
            <a:chOff x="3747489" y="723042"/>
            <a:chExt cx="829103" cy="3316171"/>
          </a:xfrm>
        </p:grpSpPr>
        <p:pic>
          <p:nvPicPr>
            <p:cNvPr id="9" name="Picture 8" descr="Icon of a security lock">
              <a:extLst>
                <a:ext uri="{FF2B5EF4-FFF2-40B4-BE49-F238E27FC236}">
                  <a16:creationId xmlns:a16="http://schemas.microsoft.com/office/drawing/2014/main" id="{194164BC-C4E5-960D-8905-2C2B1FC9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7464" y="2464899"/>
              <a:ext cx="809128" cy="726935"/>
            </a:xfrm>
            <a:prstGeom prst="rect">
              <a:avLst/>
            </a:prstGeom>
          </p:spPr>
        </p:pic>
        <p:pic>
          <p:nvPicPr>
            <p:cNvPr id="10" name="Picture 9" descr="Icon of a lab flask">
              <a:extLst>
                <a:ext uri="{FF2B5EF4-FFF2-40B4-BE49-F238E27FC236}">
                  <a16:creationId xmlns:a16="http://schemas.microsoft.com/office/drawing/2014/main" id="{C5CA3DD5-B4F8-CEAD-45F2-869DD097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0161" y="3299741"/>
              <a:ext cx="809128" cy="73947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4AC845F-7EA9-E8B2-92F1-0A53B1387E2C}"/>
                </a:ext>
              </a:extLst>
            </p:cNvPr>
            <p:cNvGrpSpPr/>
            <p:nvPr/>
          </p:nvGrpSpPr>
          <p:grpSpPr>
            <a:xfrm>
              <a:off x="3747489" y="723042"/>
              <a:ext cx="768164" cy="716848"/>
              <a:chOff x="8773434" y="240955"/>
              <a:chExt cx="674746" cy="6169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62F6BCD-6BBC-F8D2-4AFE-7D62A4225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73434" y="240955"/>
                <a:ext cx="674746" cy="616968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0BA43AC2-8035-D4C6-46A3-9903642B8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847709" y="350762"/>
                <a:ext cx="526196" cy="425653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774942-0282-3B18-0D0F-1B4B515B722A}"/>
                </a:ext>
              </a:extLst>
            </p:cNvPr>
            <p:cNvGrpSpPr/>
            <p:nvPr/>
          </p:nvGrpSpPr>
          <p:grpSpPr>
            <a:xfrm>
              <a:off x="3747489" y="1627513"/>
              <a:ext cx="829103" cy="699444"/>
              <a:chOff x="3562916" y="1857287"/>
              <a:chExt cx="995695" cy="85418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87EF26F-1819-1B85-101B-05FD1F11C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2916" y="1857287"/>
                <a:ext cx="995695" cy="854188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B6E36D4-1C12-AAB0-0FB7-A379CFC01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735766" y="1979152"/>
                <a:ext cx="681739" cy="6148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98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5F18-7880-3FBC-4577-711944DF4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0" dirty="0">
                <a:solidFill>
                  <a:schemeClr val="tx1"/>
                </a:solidFill>
                <a:cs typeface="Segoe UI"/>
              </a:rPr>
              <a:t>Administer Azure Resources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F8096-3212-82CC-0692-7040AA0E1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3466-F6D9-D9C2-F935-A42F4187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56EF-C9BE-4184-A501-4706A4B615E9}" type="datetime1">
              <a:rPr lang="en-US" smtClean="0"/>
              <a:t>7/21/2023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0809D-AB5D-995B-7470-9B01FB9E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57B5F-7D12-E5A8-EE7B-281F8DFD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9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F331-27F5-75C3-1397-84A028EC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solidFill>
                  <a:schemeClr val="tx1"/>
                </a:solidFill>
                <a:cs typeface="Segoe UI"/>
              </a:rPr>
              <a:t>Module 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4F6E4-15DC-6075-4B57-C4FEF612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22B69-BD99-7389-FD48-9107697C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AE4D-1C93-EAA7-B575-D2F5C481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Icon of a person">
            <a:extLst>
              <a:ext uri="{FF2B5EF4-FFF2-40B4-BE49-F238E27FC236}">
                <a16:creationId xmlns:a16="http://schemas.microsoft.com/office/drawing/2014/main" id="{5112A6F6-64EB-1E4E-45A9-A95100D466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786" y="1879952"/>
            <a:ext cx="850392" cy="850392"/>
          </a:xfrm>
          <a:prstGeom prst="rect">
            <a:avLst/>
          </a:prstGeom>
        </p:spPr>
      </p:pic>
      <p:pic>
        <p:nvPicPr>
          <p:cNvPr id="8" name="Picture 7" descr="Icon of a webpage layout template">
            <a:extLst>
              <a:ext uri="{FF2B5EF4-FFF2-40B4-BE49-F238E27FC236}">
                <a16:creationId xmlns:a16="http://schemas.microsoft.com/office/drawing/2014/main" id="{D84FFB00-58E8-CCF3-8307-9A0F5D437E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572" y="3020656"/>
            <a:ext cx="850392" cy="8503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B63005-4459-F150-EE9E-027A490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60879" y="2847423"/>
            <a:ext cx="7027146" cy="3508927"/>
            <a:chOff x="1520217" y="2410121"/>
            <a:chExt cx="10493443" cy="350892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26E33F2-06E8-DF39-F805-F94684A65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20217" y="2410121"/>
              <a:ext cx="10493443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AC76F3-1090-D7B9-9F81-C717DABE6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20217" y="5919048"/>
              <a:ext cx="10493443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Icon of a lab flask">
            <a:extLst>
              <a:ext uri="{FF2B5EF4-FFF2-40B4-BE49-F238E27FC236}">
                <a16:creationId xmlns:a16="http://schemas.microsoft.com/office/drawing/2014/main" id="{AEA2BD37-FCF8-99C9-4E97-A031C46720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786" y="4549932"/>
            <a:ext cx="850392" cy="850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98A0C-9856-DC37-FCB6-A5AC1682083C}"/>
              </a:ext>
            </a:extLst>
          </p:cNvPr>
          <p:cNvSpPr txBox="1"/>
          <p:nvPr/>
        </p:nvSpPr>
        <p:spPr>
          <a:xfrm>
            <a:off x="3228973" y="2150498"/>
            <a:ext cx="552920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200" dirty="0">
                <a:hlinkClick r:id="rId5"/>
              </a:rPr>
              <a:t>Configure Azure Resources with Tools</a:t>
            </a:r>
            <a:endParaRPr lang="en-IN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C92D2-94A6-6064-D1E7-C63A76867433}"/>
              </a:ext>
            </a:extLst>
          </p:cNvPr>
          <p:cNvSpPr txBox="1"/>
          <p:nvPr/>
        </p:nvSpPr>
        <p:spPr>
          <a:xfrm>
            <a:off x="3237484" y="3291202"/>
            <a:ext cx="601008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200" dirty="0">
                <a:hlinkClick r:id="rId6"/>
              </a:rPr>
              <a:t>Configure Resources with ARM Templates</a:t>
            </a:r>
            <a:endParaRPr lang="en-US" sz="2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B6AD3B-D92B-D545-3369-9C2974DDA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37484" y="3915763"/>
            <a:ext cx="694537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A5664D-1E58-1AB3-1A22-992976CCF580}"/>
              </a:ext>
            </a:extLst>
          </p:cNvPr>
          <p:cNvSpPr txBox="1"/>
          <p:nvPr/>
        </p:nvSpPr>
        <p:spPr>
          <a:xfrm>
            <a:off x="3238091" y="4285336"/>
            <a:ext cx="7149537" cy="19730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200" dirty="0">
                <a:hlinkClick r:id="rId7"/>
              </a:rPr>
              <a:t>Lab 03b - Manage Azure resources by Using ARM Templates</a:t>
            </a:r>
            <a:endParaRPr lang="en-US" sz="2200" dirty="0"/>
          </a:p>
          <a:p>
            <a:r>
              <a:rPr lang="en-US" sz="2200" dirty="0">
                <a:hlinkClick r:id="rId8"/>
              </a:rPr>
              <a:t>Lab 03c - Manage Azure resources by Using Azure PowerShell (optional)</a:t>
            </a:r>
            <a:endParaRPr lang="en-US" sz="2200" dirty="0"/>
          </a:p>
          <a:p>
            <a:r>
              <a:rPr lang="en-US" sz="2200" dirty="0">
                <a:hlinkClick r:id="rId9"/>
              </a:rPr>
              <a:t>Lab 03d - Manage Azure resources by Using Azure CLI (optional)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78281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16B7B8-3B4C-392F-163C-BA490CC55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0" dirty="0">
                <a:solidFill>
                  <a:schemeClr val="tx1"/>
                </a:solidFill>
              </a:rPr>
              <a:t>Administer</a:t>
            </a:r>
            <a:br>
              <a:rPr lang="en-US" spc="0" dirty="0">
                <a:solidFill>
                  <a:schemeClr val="tx1"/>
                </a:solidFill>
              </a:rPr>
            </a:br>
            <a:r>
              <a:rPr lang="en-US" spc="0" dirty="0">
                <a:solidFill>
                  <a:schemeClr val="tx1"/>
                </a:solidFill>
              </a:rPr>
              <a:t>Virtual Networking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CA3730-1E51-7D20-9316-5C8049428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/>
                <a:ea typeface="+mn-ea"/>
                <a:cs typeface="+mn-cs"/>
              </a:rPr>
              <a:t>Notes and Resources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A02D-42D1-E61F-B9F7-54F5D27C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39CD2-B050-CE17-D139-78491526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3A7B8-0E13-2770-D686-1ED4E73F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3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CF7-B693-0878-1973-FEF1EEA4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E865-A0D0-C620-CC1C-7AD3170C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411A4-FDBB-D213-2E6D-83F37CFF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E830-DE94-9571-9F3C-89D75591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DC7FC9-5A08-A7BD-C57E-3314373864F7}"/>
              </a:ext>
            </a:extLst>
          </p:cNvPr>
          <p:cNvSpPr/>
          <p:nvPr/>
        </p:nvSpPr>
        <p:spPr>
          <a:xfrm>
            <a:off x="592418" y="2605547"/>
            <a:ext cx="2799712" cy="90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040" tIns="106040" rIns="106040" bIns="106040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Design an IP addressing schema for your Azure deployment (Sandbox)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83DC0-40C5-587F-571C-F64B388BB5F6}"/>
              </a:ext>
            </a:extLst>
          </p:cNvPr>
          <p:cNvSpPr txBox="1"/>
          <p:nvPr/>
        </p:nvSpPr>
        <p:spPr>
          <a:xfrm>
            <a:off x="592418" y="3309803"/>
            <a:ext cx="27112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Implement Windows Server IaaS VM IP addressing and routing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A3FC0-5EF7-09B5-4044-34ECD3B52187}"/>
              </a:ext>
            </a:extLst>
          </p:cNvPr>
          <p:cNvSpPr txBox="1"/>
          <p:nvPr/>
        </p:nvSpPr>
        <p:spPr>
          <a:xfrm>
            <a:off x="592417" y="4136048"/>
            <a:ext cx="4990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Introduction to Azure Virtual Networks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A064DF-5562-0ED9-53F1-6CD41AB0771A}"/>
              </a:ext>
            </a:extLst>
          </p:cNvPr>
          <p:cNvSpPr/>
          <p:nvPr/>
        </p:nvSpPr>
        <p:spPr>
          <a:xfrm>
            <a:off x="3451970" y="2284456"/>
            <a:ext cx="2644030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040" tIns="106040" rIns="106040" bIns="106040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hlinkClick r:id="rId5"/>
              </a:rPr>
              <a:t>Secure and isolate access to Azure resources by using network security groups and service endpoints (Sandbox)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B695D-855E-2421-8ADE-0F252DA31D93}"/>
              </a:ext>
            </a:extLst>
          </p:cNvPr>
          <p:cNvSpPr txBox="1"/>
          <p:nvPr/>
        </p:nvSpPr>
        <p:spPr>
          <a:xfrm>
            <a:off x="6280836" y="2250631"/>
            <a:ext cx="3123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6"/>
              </a:rPr>
              <a:t>Introduction to Azure Firewall 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CBBCB-C83D-E137-CA52-BA806B251F17}"/>
              </a:ext>
            </a:extLst>
          </p:cNvPr>
          <p:cNvSpPr/>
          <p:nvPr/>
        </p:nvSpPr>
        <p:spPr>
          <a:xfrm>
            <a:off x="6280836" y="2808730"/>
            <a:ext cx="3583546" cy="575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040" tIns="106040" rIns="106040" bIns="106040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hlinkClick r:id="rId7"/>
              </a:rPr>
              <a:t>Introduction to Azure Firewall Manager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250D30-FFE4-6856-DC9B-B4A4D1F28313}"/>
              </a:ext>
            </a:extLst>
          </p:cNvPr>
          <p:cNvSpPr/>
          <p:nvPr/>
        </p:nvSpPr>
        <p:spPr>
          <a:xfrm>
            <a:off x="6280836" y="3676010"/>
            <a:ext cx="7132144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040" tIns="106040" rIns="106040" bIns="106040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hlinkClick r:id="rId8"/>
              </a:rPr>
              <a:t>Host your domain on Azure DNS (Sandbox)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99284-2337-A51B-3456-BBC9E08DE9E1}"/>
              </a:ext>
            </a:extLst>
          </p:cNvPr>
          <p:cNvSpPr/>
          <p:nvPr/>
        </p:nvSpPr>
        <p:spPr>
          <a:xfrm>
            <a:off x="6280836" y="4346224"/>
            <a:ext cx="7132144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040" tIns="106040" rIns="106040" bIns="106040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hlinkClick r:id="rId9"/>
              </a:rPr>
              <a:t>Implement DNS for Windows Server IaaS VMs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16B7B8-3B4C-392F-163C-BA490CC55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Administer </a:t>
            </a:r>
            <a:r>
              <a:rPr lang="en-IN" dirty="0" err="1"/>
              <a:t>Intersite</a:t>
            </a:r>
            <a:r>
              <a:rPr lang="en-IN" dirty="0"/>
              <a:t> Connectivity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CA3730-1E51-7D20-9316-5C8049428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/>
                <a:ea typeface="+mn-ea"/>
                <a:cs typeface="+mn-cs"/>
              </a:rPr>
              <a:t>Notes and Resources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A02D-42D1-E61F-B9F7-54F5D27C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39CD2-B050-CE17-D139-78491526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3A7B8-0E13-2770-D686-1ED4E73F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CF7-B693-0878-1973-FEF1EEA4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E865-A0D0-C620-CC1C-7AD3170C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411A4-FDBB-D213-2E6D-83F37CFF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E830-DE94-9571-9F3C-89D75591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Icon of two people">
            <a:extLst>
              <a:ext uri="{FF2B5EF4-FFF2-40B4-BE49-F238E27FC236}">
                <a16:creationId xmlns:a16="http://schemas.microsoft.com/office/drawing/2014/main" id="{E2561D41-990F-4135-A2F9-27201194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85" y="1894623"/>
            <a:ext cx="534468" cy="534468"/>
          </a:xfrm>
          <a:prstGeom prst="rect">
            <a:avLst/>
          </a:prstGeom>
        </p:spPr>
      </p:pic>
      <p:sp>
        <p:nvSpPr>
          <p:cNvPr id="7" name="TextBox 67">
            <a:extLst>
              <a:ext uri="{FF2B5EF4-FFF2-40B4-BE49-F238E27FC236}">
                <a16:creationId xmlns:a16="http://schemas.microsoft.com/office/drawing/2014/main" id="{F3E5FDED-8B6E-411A-96FE-D28B14C27959}"/>
              </a:ext>
            </a:extLst>
          </p:cNvPr>
          <p:cNvSpPr txBox="1"/>
          <p:nvPr/>
        </p:nvSpPr>
        <p:spPr>
          <a:xfrm>
            <a:off x="2632835" y="1977191"/>
            <a:ext cx="360616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44500"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hlinkClick r:id="rId3"/>
              </a:rPr>
              <a:t>Configure VNet Peering</a:t>
            </a:r>
            <a:endParaRPr lang="en-US" sz="2400" dirty="0"/>
          </a:p>
        </p:txBody>
      </p:sp>
      <p:pic>
        <p:nvPicPr>
          <p:cNvPr id="9" name="Picture 8" descr="Icon of small circles connected by lines forming a big circle">
            <a:extLst>
              <a:ext uri="{FF2B5EF4-FFF2-40B4-BE49-F238E27FC236}">
                <a16:creationId xmlns:a16="http://schemas.microsoft.com/office/drawing/2014/main" id="{43305E6B-A08F-46FF-8010-0584AF754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" t="943" r="943" b="943"/>
          <a:stretch/>
        </p:blipFill>
        <p:spPr>
          <a:xfrm>
            <a:off x="1683351" y="2904611"/>
            <a:ext cx="524388" cy="524388"/>
          </a:xfrm>
          <a:prstGeom prst="ellipse">
            <a:avLst/>
          </a:prstGeom>
        </p:spPr>
      </p:pic>
      <p:sp>
        <p:nvSpPr>
          <p:cNvPr id="10" name="TextBox 94">
            <a:extLst>
              <a:ext uri="{FF2B5EF4-FFF2-40B4-BE49-F238E27FC236}">
                <a16:creationId xmlns:a16="http://schemas.microsoft.com/office/drawing/2014/main" id="{56419A45-B4AF-43D3-AE2D-F36DC65ECE96}"/>
              </a:ext>
            </a:extLst>
          </p:cNvPr>
          <p:cNvSpPr txBox="1"/>
          <p:nvPr/>
        </p:nvSpPr>
        <p:spPr>
          <a:xfrm>
            <a:off x="2616864" y="2933197"/>
            <a:ext cx="360616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44500"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hlinkClick r:id="rId5"/>
              </a:rPr>
              <a:t>Configure VPN Gateway</a:t>
            </a:r>
            <a:r>
              <a:rPr lang="en-US" sz="2400" dirty="0"/>
              <a:t> (</a:t>
            </a:r>
            <a:r>
              <a:rPr lang="en-US" sz="2400" b="1" dirty="0"/>
              <a:t>Optional</a:t>
            </a:r>
            <a:r>
              <a:rPr lang="en-US" sz="2400" dirty="0"/>
              <a:t>)</a:t>
            </a:r>
          </a:p>
        </p:txBody>
      </p:sp>
      <p:pic>
        <p:nvPicPr>
          <p:cNvPr id="12" name="Picture 11" descr="Icon of four squares connected by lines ">
            <a:extLst>
              <a:ext uri="{FF2B5EF4-FFF2-40B4-BE49-F238E27FC236}">
                <a16:creationId xmlns:a16="http://schemas.microsoft.com/office/drawing/2014/main" id="{C21308D3-D9FB-4A04-A0AC-97AB1C48E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144" y="4170022"/>
            <a:ext cx="534468" cy="534468"/>
          </a:xfrm>
          <a:prstGeom prst="rect">
            <a:avLst/>
          </a:prstGeom>
        </p:spPr>
      </p:pic>
      <p:sp>
        <p:nvSpPr>
          <p:cNvPr id="13" name="TextBox 112">
            <a:extLst>
              <a:ext uri="{FF2B5EF4-FFF2-40B4-BE49-F238E27FC236}">
                <a16:creationId xmlns:a16="http://schemas.microsoft.com/office/drawing/2014/main" id="{B69487F4-8B37-4217-A6CF-FDCABFE8A812}"/>
              </a:ext>
            </a:extLst>
          </p:cNvPr>
          <p:cNvSpPr txBox="1"/>
          <p:nvPr/>
        </p:nvSpPr>
        <p:spPr>
          <a:xfrm>
            <a:off x="2616864" y="4208055"/>
            <a:ext cx="360616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44500"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hlinkClick r:id="rId5"/>
              </a:rPr>
              <a:t>Configure ExpressRoute and Virtual WAN</a:t>
            </a:r>
            <a:r>
              <a:rPr lang="en-US" sz="2400" dirty="0"/>
              <a:t> (</a:t>
            </a:r>
            <a:r>
              <a:rPr lang="en-US" sz="2400" b="1" dirty="0"/>
              <a:t>Optional</a:t>
            </a:r>
            <a:r>
              <a:rPr lang="en-US" sz="2400" dirty="0"/>
              <a:t>)</a:t>
            </a:r>
          </a:p>
        </p:txBody>
      </p:sp>
      <p:pic>
        <p:nvPicPr>
          <p:cNvPr id="15" name="Picture 14" descr="Icon of a lab flask">
            <a:extLst>
              <a:ext uri="{FF2B5EF4-FFF2-40B4-BE49-F238E27FC236}">
                <a16:creationId xmlns:a16="http://schemas.microsoft.com/office/drawing/2014/main" id="{22666CA1-2E2D-4585-A262-5CCA3A062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144" y="5437165"/>
            <a:ext cx="534468" cy="534468"/>
          </a:xfrm>
          <a:prstGeom prst="rect">
            <a:avLst/>
          </a:prstGeom>
        </p:spPr>
      </p:pic>
      <p:sp>
        <p:nvSpPr>
          <p:cNvPr id="16" name="TextBox 121">
            <a:extLst>
              <a:ext uri="{FF2B5EF4-FFF2-40B4-BE49-F238E27FC236}">
                <a16:creationId xmlns:a16="http://schemas.microsoft.com/office/drawing/2014/main" id="{6DCE733B-5551-4893-AE74-D04D66FAB2AD}"/>
              </a:ext>
            </a:extLst>
          </p:cNvPr>
          <p:cNvSpPr txBox="1"/>
          <p:nvPr/>
        </p:nvSpPr>
        <p:spPr>
          <a:xfrm>
            <a:off x="2632835" y="5492108"/>
            <a:ext cx="360616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44500"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hlinkClick r:id="rId8"/>
              </a:rPr>
              <a:t>Lab 05 - Implement Intersite Connectivity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684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C036-BB6F-BC91-C0F7-8112DF5A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Links (Not everything is Azure-related)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A065-40E1-36BA-0126-55A85F8E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>
                <a:latin typeface="Aptos" panose="020B0004020202020204" pitchFamily="34" charset="0"/>
                <a:hlinkClick r:id="rId2"/>
              </a:rPr>
              <a:t>Practice Assessment | Microsoft Learn</a:t>
            </a:r>
            <a:r>
              <a:rPr lang="en-US" dirty="0">
                <a:latin typeface="Aptos" panose="020B0004020202020204" pitchFamily="34" charset="0"/>
              </a:rPr>
              <a:t> (DP-900)</a:t>
            </a:r>
          </a:p>
          <a:p>
            <a:r>
              <a:rPr lang="en-US" dirty="0">
                <a:latin typeface="Aptos" panose="020B0004020202020204" pitchFamily="34" charset="0"/>
                <a:hlinkClick r:id="rId3"/>
              </a:rPr>
              <a:t>Practice Assessment | Microsoft Learn</a:t>
            </a:r>
            <a:r>
              <a:rPr lang="en-US" dirty="0">
                <a:latin typeface="Aptos" panose="020B0004020202020204" pitchFamily="34" charset="0"/>
              </a:rPr>
              <a:t> (AZ-900) and </a:t>
            </a:r>
            <a:r>
              <a:rPr lang="en-US" dirty="0">
                <a:latin typeface="Aptos" panose="020B0004020202020204" pitchFamily="34" charset="0"/>
                <a:hlinkClick r:id="rId4"/>
              </a:rPr>
              <a:t>Practice Assessment | Microsoft Learn</a:t>
            </a:r>
            <a:r>
              <a:rPr lang="en-US" dirty="0">
                <a:latin typeface="Aptos" panose="020B0004020202020204" pitchFamily="34" charset="0"/>
              </a:rPr>
              <a:t> (AI-900)</a:t>
            </a:r>
          </a:p>
          <a:p>
            <a:r>
              <a:rPr lang="en-US" dirty="0">
                <a:latin typeface="Aptos" panose="020B0004020202020204" pitchFamily="34" charset="0"/>
                <a:hlinkClick r:id="rId5"/>
              </a:rPr>
              <a:t>Practice Assessment | Microsoft Learn</a:t>
            </a:r>
            <a:r>
              <a:rPr lang="en-US" b="1" dirty="0">
                <a:latin typeface="Aptos" panose="020B0004020202020204" pitchFamily="34" charset="0"/>
              </a:rPr>
              <a:t> </a:t>
            </a:r>
            <a:r>
              <a:rPr lang="en-US" dirty="0">
                <a:latin typeface="Aptos" panose="020B0004020202020204" pitchFamily="34" charset="0"/>
              </a:rPr>
              <a:t>(SC-900)</a:t>
            </a:r>
          </a:p>
          <a:p>
            <a:r>
              <a:rPr lang="en-US" dirty="0">
                <a:latin typeface="Aptos" panose="020B0004020202020204" pitchFamily="34" charset="0"/>
                <a:hlinkClick r:id="rId6"/>
              </a:rPr>
              <a:t>Practice Assessments for Microsoft Certifications | Microsoft Learn</a:t>
            </a:r>
            <a:r>
              <a:rPr lang="en-US" dirty="0">
                <a:latin typeface="Aptos" panose="020B0004020202020204" pitchFamily="34" charset="0"/>
              </a:rPr>
              <a:t> (Lots more!)</a:t>
            </a:r>
            <a:endParaRPr lang="en-US" b="1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  <a:hlinkClick r:id="rId7"/>
              </a:rPr>
              <a:t>https://azure.microsoft.com/en-us/products/azure-modular-datacenter/#features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  <a:hlinkClick r:id="rId8"/>
              </a:rPr>
              <a:t>Have I Been </a:t>
            </a:r>
            <a:r>
              <a:rPr lang="en-US" dirty="0" err="1">
                <a:latin typeface="Aptos" panose="020B0004020202020204" pitchFamily="34" charset="0"/>
                <a:hlinkClick r:id="rId8"/>
              </a:rPr>
              <a:t>Pwned</a:t>
            </a:r>
            <a:r>
              <a:rPr lang="en-US" dirty="0">
                <a:latin typeface="Aptos" panose="020B0004020202020204" pitchFamily="34" charset="0"/>
                <a:hlinkClick r:id="rId8"/>
              </a:rPr>
              <a:t> | Microsoft Docs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  <a:hlinkClick r:id="rId9"/>
              </a:rPr>
              <a:t>https://informationisbeautiful.net/visualizations/worlds-biggest-data-breaches-hacks/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  <a:hlinkClick r:id="rId10"/>
              </a:rPr>
              <a:t>https://docs.microsoft.com/en-us/events/ignite-mar-2021/azure/sessions/od343/</a:t>
            </a:r>
            <a:r>
              <a:rPr lang="en-US" dirty="0">
                <a:latin typeface="Aptos" panose="020B0004020202020204" pitchFamily="34" charset="0"/>
              </a:rPr>
              <a:t> (2021) </a:t>
            </a:r>
            <a:r>
              <a:rPr lang="en-US" dirty="0">
                <a:latin typeface="Aptos" panose="020B0004020202020204" pitchFamily="34" charset="0"/>
                <a:hlinkClick r:id="rId11"/>
              </a:rPr>
              <a:t>https://www.youtube.com/watch?v=-GUQU8iYy8Y</a:t>
            </a:r>
            <a:r>
              <a:rPr lang="en-US" dirty="0">
                <a:latin typeface="Aptos" panose="020B0004020202020204" pitchFamily="34" charset="0"/>
              </a:rPr>
              <a:t> (2022)</a:t>
            </a:r>
          </a:p>
          <a:p>
            <a:r>
              <a:rPr lang="en-US" dirty="0">
                <a:latin typeface="Aptos" panose="020B0004020202020204" pitchFamily="34" charset="0"/>
                <a:hlinkClick r:id="rId12"/>
              </a:rPr>
              <a:t>https://docs.microsoft.com/en-us/office/developer-program/microsoft-365-developer-program-faq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  <a:hlinkClick r:id="rId13"/>
              </a:rPr>
              <a:t>https://www.rupeshtiwari.com/azure-update-domain-vs-fault-domain/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  <a:hlinkClick r:id="rId14"/>
              </a:rPr>
              <a:t>https://azure.microsoft.com/en-us/support/legal/sla/virtual-machines/v1_9/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  <a:hlinkClick r:id="rId15"/>
              </a:rPr>
              <a:t>https://support.microsoft.com/en-us/office/what-does-it-mean-when-your-onedrive-account-is-frozen-5e76147b-b7d5-4bcb-ba28-b91e3eb636b6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  <a:hlinkClick r:id="rId16"/>
              </a:rPr>
              <a:t>https://docs.microsoft.com/en-us/azure/active-directory/roles/security-emergency-access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  <a:hlinkClick r:id="rId17"/>
              </a:rPr>
              <a:t>The whole HP wolf security hacker man saga - YouTube</a:t>
            </a:r>
            <a:r>
              <a:rPr lang="en-US" dirty="0">
                <a:latin typeface="Aptos" panose="020B0004020202020204" pitchFamily="34" charset="0"/>
              </a:rPr>
              <a:t> </a:t>
            </a:r>
          </a:p>
          <a:p>
            <a:r>
              <a:rPr lang="en-US" dirty="0">
                <a:latin typeface="Aptos" panose="020B0004020202020204" pitchFamily="34" charset="0"/>
                <a:hlinkClick r:id="rId18"/>
              </a:rPr>
              <a:t>https://github.com/stilldrey</a:t>
            </a:r>
            <a:r>
              <a:rPr lang="en-US" dirty="0">
                <a:latin typeface="Aptos" panose="020B0004020202020204" pitchFamily="34" charset="0"/>
              </a:rPr>
              <a:t> (this will be up there)</a:t>
            </a:r>
          </a:p>
          <a:p>
            <a:r>
              <a:rPr lang="en-US" dirty="0">
                <a:latin typeface="Aptos" panose="020B0004020202020204" pitchFamily="34" charset="0"/>
                <a:hlinkClick r:id="rId19"/>
              </a:rPr>
              <a:t>https://www.linkedin.com/video/golive/now/</a:t>
            </a:r>
            <a:r>
              <a:rPr lang="en-US" dirty="0">
                <a:latin typeface="Aptos" panose="020B0004020202020204" pitchFamily="34" charset="0"/>
              </a:rPr>
              <a:t> - setup LinkedIn Live (Azure location is a choice from this page)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1DB4A-DA13-5CFB-C455-D3250053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B682-89D5-451D-84D1-9811518B9764}" type="datetime1">
              <a:rPr lang="en-US" smtClean="0"/>
              <a:t>7/21/2023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7C1D1-C2CE-B1A6-AD5D-EDBCF6D3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66822-3C0A-68ED-FD10-50829F54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61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16B7B8-3B4C-392F-163C-BA490CC55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Administer</a:t>
            </a:r>
            <a:br>
              <a:rPr lang="en-US" dirty="0"/>
            </a:br>
            <a:r>
              <a:rPr lang="en-US" dirty="0"/>
              <a:t>Network Traffic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CA3730-1E51-7D20-9316-5C8049428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/>
                <a:ea typeface="+mn-ea"/>
                <a:cs typeface="+mn-cs"/>
              </a:rPr>
              <a:t>Notes and Resources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A02D-42D1-E61F-B9F7-54F5D27C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39CD2-B050-CE17-D139-78491526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3A7B8-0E13-2770-D686-1ED4E73F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9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CF7-B693-0878-1973-FEF1EEA4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E865-A0D0-C620-CC1C-7AD3170C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411A4-FDBB-D213-2E6D-83F37CFF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E830-DE94-9571-9F3C-89D75591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6A4131AC-52CE-4D3E-B409-916150339DE9}"/>
              </a:ext>
            </a:extLst>
          </p:cNvPr>
          <p:cNvSpPr txBox="1"/>
          <p:nvPr/>
        </p:nvSpPr>
        <p:spPr>
          <a:xfrm>
            <a:off x="2552098" y="1965172"/>
            <a:ext cx="7327900" cy="3826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400" dirty="0">
                <a:hlinkClick r:id="rId2"/>
              </a:rPr>
              <a:t>Configure Network Routing and Endpoints</a:t>
            </a:r>
            <a:endParaRPr lang="en-US" sz="2400" dirty="0"/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Configure Azure Load Balancer</a:t>
            </a:r>
            <a:endParaRPr lang="en-US" sz="2400" dirty="0"/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400" dirty="0">
                <a:hlinkClick r:id="rId4"/>
              </a:rPr>
              <a:t>Configure Application Gateway</a:t>
            </a:r>
            <a:endParaRPr lang="en-US" sz="2400" dirty="0"/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400" dirty="0">
                <a:hlinkClick r:id="rId5"/>
              </a:rPr>
              <a:t>Configure Network Watcher</a:t>
            </a:r>
            <a:endParaRPr lang="en-US" sz="2400" dirty="0"/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400" dirty="0">
                <a:hlinkClick r:id="rId6"/>
              </a:rPr>
              <a:t>Lab 06 – Implement Traffic Management</a:t>
            </a: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A9D9F0-720B-4514-92E8-05E513AEC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41733" y="2077190"/>
            <a:ext cx="653101" cy="3857857"/>
            <a:chOff x="3715590" y="531876"/>
            <a:chExt cx="653101" cy="3857857"/>
          </a:xfrm>
        </p:grpSpPr>
        <p:pic>
          <p:nvPicPr>
            <p:cNvPr id="12" name="Picture 11" descr="Icon of four circles interconnected with one another">
              <a:extLst>
                <a:ext uri="{FF2B5EF4-FFF2-40B4-BE49-F238E27FC236}">
                  <a16:creationId xmlns:a16="http://schemas.microsoft.com/office/drawing/2014/main" id="{08EE92BD-0DC4-4B11-92B0-4C56574E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590" y="531876"/>
              <a:ext cx="640821" cy="640821"/>
            </a:xfrm>
            <a:prstGeom prst="rect">
              <a:avLst/>
            </a:prstGeom>
          </p:spPr>
        </p:pic>
        <p:pic>
          <p:nvPicPr>
            <p:cNvPr id="13" name="Picture 12" descr="Icon of a lab flask">
              <a:extLst>
                <a:ext uri="{FF2B5EF4-FFF2-40B4-BE49-F238E27FC236}">
                  <a16:creationId xmlns:a16="http://schemas.microsoft.com/office/drawing/2014/main" id="{A4B25629-B245-4500-BA81-230273E0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116" y="3798933"/>
              <a:ext cx="627767" cy="59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1318E5-9491-4F33-9301-D1307312B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0924" y="3030306"/>
              <a:ext cx="627767" cy="590799"/>
            </a:xfrm>
            <a:prstGeom prst="rect">
              <a:avLst/>
            </a:prstGeom>
          </p:spPr>
        </p:pic>
        <p:pic>
          <p:nvPicPr>
            <p:cNvPr id="15" name="Graphic 4">
              <a:extLst>
                <a:ext uri="{FF2B5EF4-FFF2-40B4-BE49-F238E27FC236}">
                  <a16:creationId xmlns:a16="http://schemas.microsoft.com/office/drawing/2014/main" id="{539C9E8C-F97A-46DD-93DC-88F0671A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16996" y="3185211"/>
              <a:ext cx="275622" cy="27562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F4548F-A10E-43DE-8612-93041B4A2E95}"/>
                </a:ext>
              </a:extLst>
            </p:cNvPr>
            <p:cNvGrpSpPr/>
            <p:nvPr/>
          </p:nvGrpSpPr>
          <p:grpSpPr>
            <a:xfrm>
              <a:off x="3728644" y="1399824"/>
              <a:ext cx="627767" cy="590799"/>
              <a:chOff x="3728644" y="1399824"/>
              <a:chExt cx="627767" cy="59079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B34459A-E0B2-4309-A086-D8578AB1A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28644" y="1399824"/>
                <a:ext cx="627767" cy="590799"/>
              </a:xfrm>
              <a:prstGeom prst="rect">
                <a:avLst/>
              </a:prstGeom>
            </p:spPr>
          </p:pic>
          <p:pic>
            <p:nvPicPr>
              <p:cNvPr id="21" name="Graphic 23">
                <a:extLst>
                  <a:ext uri="{FF2B5EF4-FFF2-40B4-BE49-F238E27FC236}">
                    <a16:creationId xmlns:a16="http://schemas.microsoft.com/office/drawing/2014/main" id="{EBBD9373-B8C1-4A98-9A21-19B7F2EA9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802491" y="1437588"/>
                <a:ext cx="467018" cy="467018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160928-6487-4363-9DCF-13419F44A7D4}"/>
                </a:ext>
              </a:extLst>
            </p:cNvPr>
            <p:cNvGrpSpPr/>
            <p:nvPr/>
          </p:nvGrpSpPr>
          <p:grpSpPr>
            <a:xfrm>
              <a:off x="3722116" y="2178452"/>
              <a:ext cx="627767" cy="590799"/>
              <a:chOff x="3758496" y="2144525"/>
              <a:chExt cx="627767" cy="59079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8730015-59AE-457F-B4DD-44D54C612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58496" y="2144525"/>
                <a:ext cx="627767" cy="590799"/>
              </a:xfrm>
              <a:prstGeom prst="rect">
                <a:avLst/>
              </a:prstGeom>
            </p:spPr>
          </p:pic>
          <p:pic>
            <p:nvPicPr>
              <p:cNvPr id="19" name="Graphic 25">
                <a:extLst>
                  <a:ext uri="{FF2B5EF4-FFF2-40B4-BE49-F238E27FC236}">
                    <a16:creationId xmlns:a16="http://schemas.microsoft.com/office/drawing/2014/main" id="{AFC272EE-FBAA-4553-A8BB-BEAD3B6BC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838870" y="2176988"/>
                <a:ext cx="467018" cy="467018"/>
              </a:xfrm>
              <a:prstGeom prst="rect">
                <a:avLst/>
              </a:prstGeom>
            </p:spPr>
          </p:pic>
        </p:grp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5DF5F7-72E1-FEE1-5CE1-CA54AE079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52098" y="2855262"/>
            <a:ext cx="59704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E25CE-A0AA-29DF-15A2-E20599656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52098" y="3672274"/>
            <a:ext cx="59704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475823-670E-F323-0CAF-C874C40CC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52098" y="4427024"/>
            <a:ext cx="59704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1F5327-4108-246A-1580-C739BC46B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52098" y="5242862"/>
            <a:ext cx="59704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61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16B7B8-3B4C-392F-163C-BA490CC55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Administer </a:t>
            </a:r>
            <a:r>
              <a:rPr lang="en-US" dirty="0">
                <a:cs typeface="Segoe UI"/>
              </a:rPr>
              <a:t>Azure Storage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CA3730-1E51-7D20-9316-5C8049428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/>
                <a:ea typeface="+mn-ea"/>
                <a:cs typeface="+mn-cs"/>
              </a:rPr>
              <a:t>Notes and Resources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A02D-42D1-E61F-B9F7-54F5D27C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39CD2-B050-CE17-D139-78491526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3A7B8-0E13-2770-D686-1ED4E73F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5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CF7-B693-0878-1973-FEF1EEA4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7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E865-A0D0-C620-CC1C-7AD3170C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411A4-FDBB-D213-2E6D-83F37CFF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E830-DE94-9571-9F3C-89D75591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Icon of a screen with dots">
            <a:extLst>
              <a:ext uri="{FF2B5EF4-FFF2-40B4-BE49-F238E27FC236}">
                <a16:creationId xmlns:a16="http://schemas.microsoft.com/office/drawing/2014/main" id="{414F793C-9F65-1081-F61E-962A9814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84" y="1944773"/>
            <a:ext cx="755904" cy="7559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BEF892-C69B-5B84-8321-C57D3044B498}"/>
              </a:ext>
            </a:extLst>
          </p:cNvPr>
          <p:cNvSpPr/>
          <p:nvPr/>
        </p:nvSpPr>
        <p:spPr>
          <a:xfrm>
            <a:off x="2609596" y="1948657"/>
            <a:ext cx="6001004" cy="76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1022350"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solidFill>
                  <a:schemeClr val="tx1"/>
                </a:solidFill>
                <a:hlinkClick r:id="rId3"/>
              </a:rPr>
              <a:t>Configure Storage Accounts</a:t>
            </a:r>
            <a:endParaRPr lang="en-US" sz="23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D655A-0841-47A9-8CD6-7D8573F2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4196" y="2782215"/>
            <a:ext cx="59704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 of four servers">
            <a:extLst>
              <a:ext uri="{FF2B5EF4-FFF2-40B4-BE49-F238E27FC236}">
                <a16:creationId xmlns:a16="http://schemas.microsoft.com/office/drawing/2014/main" id="{7BC6671F-D9F2-BE8D-66AD-FF713F793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184" y="2864885"/>
            <a:ext cx="755904" cy="7574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7B7CFC-B56D-6E72-BECA-B7BEAC22533A}"/>
              </a:ext>
            </a:extLst>
          </p:cNvPr>
          <p:cNvSpPr/>
          <p:nvPr/>
        </p:nvSpPr>
        <p:spPr>
          <a:xfrm>
            <a:off x="2609528" y="2866302"/>
            <a:ext cx="5998345" cy="76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1022350"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solidFill>
                  <a:schemeClr val="tx1"/>
                </a:solidFill>
                <a:hlinkClick r:id="rId5"/>
              </a:rPr>
              <a:t>Configure Blob Storage</a:t>
            </a:r>
            <a:endParaRPr lang="en-US" sz="23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1E4629-BED3-EE17-F553-DAD355A6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4196" y="3702327"/>
            <a:ext cx="59704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security lock">
            <a:extLst>
              <a:ext uri="{FF2B5EF4-FFF2-40B4-BE49-F238E27FC236}">
                <a16:creationId xmlns:a16="http://schemas.microsoft.com/office/drawing/2014/main" id="{6DB3AF2D-B1BE-648A-80D8-0EDF7070C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184" y="3784997"/>
            <a:ext cx="755904" cy="755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15D6EC-6264-7424-CCBD-7DBB3F789510}"/>
              </a:ext>
            </a:extLst>
          </p:cNvPr>
          <p:cNvSpPr/>
          <p:nvPr/>
        </p:nvSpPr>
        <p:spPr>
          <a:xfrm>
            <a:off x="2571428" y="3783947"/>
            <a:ext cx="5998345" cy="76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1022350"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solidFill>
                  <a:schemeClr val="tx1"/>
                </a:solidFill>
                <a:hlinkClick r:id="rId7"/>
              </a:rPr>
              <a:t>Configure Storage Security</a:t>
            </a:r>
            <a:endParaRPr lang="en-US" sz="23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B8E6D8-39DA-4A0D-F616-D7980C133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4196" y="4622439"/>
            <a:ext cx="59704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 of a clock">
            <a:extLst>
              <a:ext uri="{FF2B5EF4-FFF2-40B4-BE49-F238E27FC236}">
                <a16:creationId xmlns:a16="http://schemas.microsoft.com/office/drawing/2014/main" id="{DAED4041-5E90-819A-B8B6-D78ABAB4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184" y="4705109"/>
            <a:ext cx="755904" cy="7559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857014-9677-2E5D-4241-68504F895363}"/>
              </a:ext>
            </a:extLst>
          </p:cNvPr>
          <p:cNvSpPr/>
          <p:nvPr/>
        </p:nvSpPr>
        <p:spPr>
          <a:xfrm>
            <a:off x="2571428" y="4701592"/>
            <a:ext cx="5998345" cy="76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1022350"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solidFill>
                  <a:schemeClr val="tx1"/>
                </a:solidFill>
                <a:hlinkClick r:id="rId9"/>
              </a:rPr>
              <a:t>Configure Azure Files and File Sync</a:t>
            </a:r>
            <a:endParaRPr lang="en-US" sz="23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51F043-6B78-3E36-B8F7-6596EE4AA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4196" y="5542551"/>
            <a:ext cx="59704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 of a lab flask">
            <a:extLst>
              <a:ext uri="{FF2B5EF4-FFF2-40B4-BE49-F238E27FC236}">
                <a16:creationId xmlns:a16="http://schemas.microsoft.com/office/drawing/2014/main" id="{B9C121F4-0341-7B50-AB9E-A3649CB450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0030" y="5677785"/>
            <a:ext cx="755904" cy="7574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748F5B-CD41-7E0C-E1EC-1EF32B1FEC45}"/>
              </a:ext>
            </a:extLst>
          </p:cNvPr>
          <p:cNvSpPr/>
          <p:nvPr/>
        </p:nvSpPr>
        <p:spPr>
          <a:xfrm>
            <a:off x="2556274" y="5669325"/>
            <a:ext cx="5998345" cy="76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1022350"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solidFill>
                  <a:schemeClr val="tx1"/>
                </a:solidFill>
                <a:hlinkClick r:id="rId11"/>
              </a:rPr>
              <a:t>Lab 07 – Manage Azure Storage </a:t>
            </a:r>
            <a:endParaRPr lang="en-US" sz="23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D9C14-260A-6F8B-35DD-55CAEAC03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56274" y="6528096"/>
            <a:ext cx="59704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13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16B7B8-3B4C-392F-163C-BA490CC55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/>
              <a:t>Administer Azure Virtual Machines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CA3730-1E51-7D20-9316-5C8049428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/>
                <a:ea typeface="+mn-ea"/>
                <a:cs typeface="+mn-cs"/>
              </a:rPr>
              <a:t>Notes and Resources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A02D-42D1-E61F-B9F7-54F5D27C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39CD2-B050-CE17-D139-78491526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3A7B8-0E13-2770-D686-1ED4E73F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4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CF7-B693-0878-1973-FEF1EEA4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8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E865-A0D0-C620-CC1C-7AD3170C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411A4-FDBB-D213-2E6D-83F37CFF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E830-DE94-9571-9F3C-89D75591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Icon of three circles inside three squares">
            <a:extLst>
              <a:ext uri="{FF2B5EF4-FFF2-40B4-BE49-F238E27FC236}">
                <a16:creationId xmlns:a16="http://schemas.microsoft.com/office/drawing/2014/main" id="{8E12769B-68A0-7534-22E2-4152E46E1E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68" y="2021124"/>
            <a:ext cx="879348" cy="879348"/>
          </a:xfrm>
          <a:prstGeom prst="rect">
            <a:avLst/>
          </a:prstGeom>
        </p:spPr>
      </p:pic>
      <p:pic>
        <p:nvPicPr>
          <p:cNvPr id="7" name="Picture 6" descr="Icon of check mark enclosed by an arc">
            <a:extLst>
              <a:ext uri="{FF2B5EF4-FFF2-40B4-BE49-F238E27FC236}">
                <a16:creationId xmlns:a16="http://schemas.microsoft.com/office/drawing/2014/main" id="{EE8F0A1B-3103-2557-9E1D-FF710F65C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68" y="3053324"/>
            <a:ext cx="879348" cy="877824"/>
          </a:xfrm>
          <a:prstGeom prst="rect">
            <a:avLst/>
          </a:prstGeom>
        </p:spPr>
      </p:pic>
      <p:pic>
        <p:nvPicPr>
          <p:cNvPr id="8" name="Picture 7" descr="Icon of arrow pointing in four opposite directions">
            <a:extLst>
              <a:ext uri="{FF2B5EF4-FFF2-40B4-BE49-F238E27FC236}">
                <a16:creationId xmlns:a16="http://schemas.microsoft.com/office/drawing/2014/main" id="{DE6E236D-FB44-FFB4-F843-B8C7A2367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68" y="4085524"/>
            <a:ext cx="879348" cy="877824"/>
          </a:xfrm>
          <a:prstGeom prst="rect">
            <a:avLst/>
          </a:prstGeom>
        </p:spPr>
      </p:pic>
      <p:pic>
        <p:nvPicPr>
          <p:cNvPr id="9" name="Picture 8" descr="Icon of a lab flask">
            <a:extLst>
              <a:ext uri="{FF2B5EF4-FFF2-40B4-BE49-F238E27FC236}">
                <a16:creationId xmlns:a16="http://schemas.microsoft.com/office/drawing/2014/main" id="{11C25294-DC0F-EA8F-1667-16586AEDDA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68" y="5117726"/>
            <a:ext cx="879348" cy="8793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53FACC0-E26B-7016-C2DB-77A7CE2B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81744" y="2274347"/>
            <a:ext cx="6828511" cy="3751566"/>
            <a:chOff x="4813030" y="905531"/>
            <a:chExt cx="6828511" cy="37515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0456AA-F6CA-CB53-EB9D-DA0B159F2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813030" y="905531"/>
              <a:ext cx="6828511" cy="3412470"/>
              <a:chOff x="1551214" y="1800069"/>
              <a:chExt cx="10498138" cy="34124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710580-5836-51E6-3081-AAC39EBA892B}"/>
                  </a:ext>
                </a:extLst>
              </p:cNvPr>
              <p:cNvSpPr txBox="1"/>
              <p:nvPr/>
            </p:nvSpPr>
            <p:spPr>
              <a:xfrm>
                <a:off x="1551214" y="1800069"/>
                <a:ext cx="104981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lvl="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>
                    <a:hlinkClick r:id="rId6"/>
                  </a:rPr>
                  <a:t>Configure Virtual Machines</a:t>
                </a:r>
                <a:endParaRPr lang="en-IN" sz="2400" dirty="0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3BE979-F9FF-9AFB-9264-260DA510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9314" y="2501337"/>
                <a:ext cx="10427252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522731-5E0A-AD91-5127-3EE8E3A89ED1}"/>
                  </a:ext>
                </a:extLst>
              </p:cNvPr>
              <p:cNvSpPr txBox="1"/>
              <p:nvPr/>
            </p:nvSpPr>
            <p:spPr>
              <a:xfrm>
                <a:off x="1551214" y="2834967"/>
                <a:ext cx="104981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lvl="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>
                    <a:hlinkClick r:id="rId7"/>
                  </a:rPr>
                  <a:t>Configure Virtual Machine Availability</a:t>
                </a:r>
                <a:endParaRPr lang="en-IN" sz="2400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8A10226-0AB9-8E82-07D1-9ABB12A85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9314" y="3533537"/>
                <a:ext cx="10427252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00C140-E316-BE67-A626-6DDA95C35E2A}"/>
                  </a:ext>
                </a:extLst>
              </p:cNvPr>
              <p:cNvSpPr txBox="1"/>
              <p:nvPr/>
            </p:nvSpPr>
            <p:spPr>
              <a:xfrm>
                <a:off x="1551214" y="3869865"/>
                <a:ext cx="104981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lvl="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>
                    <a:hlinkClick r:id="rId8"/>
                  </a:rPr>
                  <a:t>Configure Virtual Machine Extensions</a:t>
                </a:r>
                <a:endParaRPr lang="en-IN" sz="2400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CA8CB6C-7C8C-55AE-301C-14D5648A7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9314" y="4565737"/>
                <a:ext cx="10427252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FAD917-6F5A-8E21-4CB1-AA84667CB710}"/>
                  </a:ext>
                </a:extLst>
              </p:cNvPr>
              <p:cNvSpPr txBox="1"/>
              <p:nvPr/>
            </p:nvSpPr>
            <p:spPr>
              <a:xfrm>
                <a:off x="1551214" y="4904762"/>
                <a:ext cx="104981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lvl="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>
                    <a:hlinkClick r:id="rId9"/>
                  </a:rPr>
                  <a:t>Lab 08 – Manage Virtual Machines</a:t>
                </a:r>
                <a:endParaRPr lang="en-IN" sz="24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833C6A-0D66-8964-6774-EB69FCA29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813030" y="4657097"/>
              <a:ext cx="6782403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26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16B7B8-3B4C-392F-163C-BA490CC55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spc="0" dirty="0">
                <a:solidFill>
                  <a:schemeClr val="tx1"/>
                </a:solidFill>
              </a:rPr>
              <a:t>Administer PaaS Compute Options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CA3730-1E51-7D20-9316-5C8049428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/>
                <a:ea typeface="+mn-ea"/>
                <a:cs typeface="+mn-cs"/>
              </a:rPr>
              <a:t>Notes and Resources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A02D-42D1-E61F-B9F7-54F5D27C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39CD2-B050-CE17-D139-78491526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3A7B8-0E13-2770-D686-1ED4E73F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81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CF7-B693-0878-1973-FEF1EEA4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9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E865-A0D0-C620-CC1C-7AD3170C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411A4-FDBB-D213-2E6D-83F37CFF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E830-DE94-9571-9F3C-89D75591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F881D7-E4C1-A5A1-13A3-9B4D0FDC2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6398" y="2065445"/>
            <a:ext cx="539550" cy="3801431"/>
            <a:chOff x="3648992" y="340777"/>
            <a:chExt cx="702934" cy="5367676"/>
          </a:xfrm>
        </p:grpSpPr>
        <p:pic>
          <p:nvPicPr>
            <p:cNvPr id="7" name="Picture 6" descr="Icon of a lab flask">
              <a:extLst>
                <a:ext uri="{FF2B5EF4-FFF2-40B4-BE49-F238E27FC236}">
                  <a16:creationId xmlns:a16="http://schemas.microsoft.com/office/drawing/2014/main" id="{E0D61587-92DE-D12C-27E5-B8ED5898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992" y="4935069"/>
              <a:ext cx="702934" cy="773384"/>
            </a:xfrm>
            <a:prstGeom prst="rect">
              <a:avLst/>
            </a:prstGeom>
          </p:spPr>
        </p:pic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7744ECAC-21FB-417C-401F-0961BED8E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8875080"/>
                </p:ext>
              </p:extLst>
            </p:nvPr>
          </p:nvGraphicFramePr>
          <p:xfrm>
            <a:off x="3648992" y="340777"/>
            <a:ext cx="702934" cy="789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615960" imgH="628560" progId="Paint.Picture">
                    <p:embed/>
                  </p:oleObj>
                </mc:Choice>
                <mc:Fallback>
                  <p:oleObj name="Bitmap Image" r:id="rId3" imgW="615960" imgH="628560" progId="Paint.Picture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4120E76E-4AF2-4FBE-BED6-E8143A2EB023}"/>
                            </a:ext>
                            <a:ext uri="{C183D7F6-B498-43B3-948B-1728B52AA6E4}">
                              <adec:decorative xmlns:adec="http://schemas.microsoft.com/office/drawing/2017/decorative" val="1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48992" y="340777"/>
                          <a:ext cx="702934" cy="7893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8C2BB027-5900-09C7-5301-6AFB2197872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7844612"/>
                </p:ext>
              </p:extLst>
            </p:nvPr>
          </p:nvGraphicFramePr>
          <p:xfrm>
            <a:off x="3648992" y="1304508"/>
            <a:ext cx="702934" cy="789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615960" imgH="628560" progId="Paint.Picture">
                    <p:embed/>
                  </p:oleObj>
                </mc:Choice>
                <mc:Fallback>
                  <p:oleObj name="Bitmap Image" r:id="rId5" imgW="615960" imgH="628560" progId="Paint.Picture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CBFF7F-7759-483A-8DA1-B955CCFAEC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48992" y="1304508"/>
                          <a:ext cx="702934" cy="7893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D48EBB12-D9E0-7240-94D5-B88C6AD4F8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4174726"/>
                </p:ext>
              </p:extLst>
            </p:nvPr>
          </p:nvGraphicFramePr>
          <p:xfrm>
            <a:off x="3648992" y="2402351"/>
            <a:ext cx="702934" cy="789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615960" imgH="628560" progId="Paint.Picture">
                    <p:embed/>
                  </p:oleObj>
                </mc:Choice>
                <mc:Fallback>
                  <p:oleObj name="Bitmap Image" r:id="rId6" imgW="615960" imgH="628560" progId="Paint.Picture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8DD26E27-B41C-41B2-A749-C0D7C08277E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48992" y="2402351"/>
                          <a:ext cx="702934" cy="7893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1C5B23C0-F0D9-AEA9-0B82-7F2DD14B5F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011143"/>
                </p:ext>
              </p:extLst>
            </p:nvPr>
          </p:nvGraphicFramePr>
          <p:xfrm>
            <a:off x="3648992" y="3488002"/>
            <a:ext cx="702934" cy="789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615960" imgH="628560" progId="Paint.Picture">
                    <p:embed/>
                  </p:oleObj>
                </mc:Choice>
                <mc:Fallback>
                  <p:oleObj name="Bitmap Image" r:id="rId7" imgW="615960" imgH="628560" progId="Paint.Picture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24B644EA-164B-447A-9510-F9AC0D60C1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48992" y="3488002"/>
                          <a:ext cx="702934" cy="7893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7330E96-2705-52B5-011A-80592AC0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7489" y="463927"/>
              <a:ext cx="383048" cy="42143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C12B6D-7B9B-2D51-6B28-FCF24EB20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3773469" y="1447056"/>
              <a:ext cx="427430" cy="47026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0C51B97-42C8-13EA-AF8D-C0B3B020D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48240" y="2496157"/>
              <a:ext cx="504437" cy="554993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AFC4FD9-F88F-F69B-5F51-7BD511D7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86042" y="3621354"/>
              <a:ext cx="444495" cy="48904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D9FE4D-8636-AABC-5B5F-76651430E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92091" y="1159140"/>
            <a:ext cx="9390065" cy="5549782"/>
            <a:chOff x="-2084537" y="2269731"/>
            <a:chExt cx="14076512" cy="55497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D266DE-AAF2-A91C-B6C6-CD7A764B3DCC}"/>
                </a:ext>
              </a:extLst>
            </p:cNvPr>
            <p:cNvSpPr/>
            <p:nvPr/>
          </p:nvSpPr>
          <p:spPr bwMode="auto">
            <a:xfrm>
              <a:off x="-1908082" y="3071848"/>
              <a:ext cx="10343696" cy="7315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200" dirty="0">
                  <a:solidFill>
                    <a:schemeClr val="tx1"/>
                  </a:solidFill>
                  <a:hlinkClick r:id="rId16"/>
                </a:rPr>
                <a:t>Configure Azure App Service Plans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713DB1-2C04-22B1-7437-65AC9BBDB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646691" y="2269731"/>
              <a:ext cx="10345284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E6F71F-6150-398D-5C6E-E9974E277D75}"/>
                </a:ext>
              </a:extLst>
            </p:cNvPr>
            <p:cNvSpPr/>
            <p:nvPr/>
          </p:nvSpPr>
          <p:spPr bwMode="auto">
            <a:xfrm>
              <a:off x="-1908086" y="3751880"/>
              <a:ext cx="10343696" cy="7315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200" dirty="0">
                  <a:solidFill>
                    <a:schemeClr val="tx1"/>
                  </a:solidFill>
                  <a:hlinkClick r:id="rId17"/>
                </a:rPr>
                <a:t>Configure Azure App Services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692D59-53E2-E44B-5B9D-0D4C6B7D8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646691" y="3350821"/>
              <a:ext cx="10345284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8BB40E-F68A-38EB-74C6-D06B7A392A06}"/>
                </a:ext>
              </a:extLst>
            </p:cNvPr>
            <p:cNvSpPr/>
            <p:nvPr/>
          </p:nvSpPr>
          <p:spPr bwMode="auto">
            <a:xfrm>
              <a:off x="-1908086" y="4557554"/>
              <a:ext cx="10343696" cy="7315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200" dirty="0">
                  <a:solidFill>
                    <a:schemeClr val="tx1"/>
                  </a:solidFill>
                  <a:hlinkClick r:id="rId18"/>
                </a:rPr>
                <a:t>Configure Azure Container Instances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F95344-10EF-6CBB-5AB3-3B6604DB1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646691" y="4431911"/>
              <a:ext cx="10345284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2C58AC-AD41-2908-42BC-54B89D2DD141}"/>
                </a:ext>
              </a:extLst>
            </p:cNvPr>
            <p:cNvSpPr/>
            <p:nvPr/>
          </p:nvSpPr>
          <p:spPr bwMode="auto">
            <a:xfrm>
              <a:off x="-1908084" y="5270107"/>
              <a:ext cx="10343696" cy="7315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200" dirty="0">
                  <a:solidFill>
                    <a:schemeClr val="tx1"/>
                  </a:solidFill>
                  <a:hlinkClick r:id="rId19"/>
                </a:rPr>
                <a:t>Configure Azure Kubernetes Service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1CC383-6EB4-3C2C-EEEF-FD6C7D856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646691" y="5513001"/>
              <a:ext cx="10345284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C331413-5DF5-0952-31F3-B45F1FE9D188}"/>
                </a:ext>
              </a:extLst>
            </p:cNvPr>
            <p:cNvSpPr/>
            <p:nvPr/>
          </p:nvSpPr>
          <p:spPr bwMode="auto">
            <a:xfrm>
              <a:off x="-2084537" y="6198473"/>
              <a:ext cx="10696603" cy="16210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200" dirty="0">
                  <a:solidFill>
                    <a:schemeClr val="tx1"/>
                  </a:solidFill>
                  <a:hlinkClick r:id="rId20"/>
                </a:rPr>
                <a:t>Lab 09a - Implement Web Apps</a:t>
              </a:r>
              <a:endParaRPr lang="en-US" sz="2200" dirty="0">
                <a:solidFill>
                  <a:schemeClr val="tx1"/>
                </a:solidFill>
              </a:endParaRPr>
            </a:p>
            <a:p>
              <a:pPr>
                <a:spcAft>
                  <a:spcPts val="600"/>
                </a:spcAft>
              </a:pPr>
              <a:r>
                <a:rPr lang="en-US" sz="2200" dirty="0">
                  <a:solidFill>
                    <a:schemeClr val="tx1"/>
                  </a:solidFill>
                  <a:hlinkClick r:id="rId21"/>
                </a:rPr>
                <a:t>Lab 09b - Implement Azure Container Instances</a:t>
              </a:r>
              <a:endParaRPr lang="en-US" sz="2200" dirty="0">
                <a:solidFill>
                  <a:schemeClr val="tx1"/>
                </a:solidFill>
              </a:endParaRPr>
            </a:p>
            <a:p>
              <a:pPr>
                <a:spcAft>
                  <a:spcPts val="600"/>
                </a:spcAft>
              </a:pPr>
              <a:r>
                <a:rPr lang="en-US" sz="2200" dirty="0">
                  <a:solidFill>
                    <a:schemeClr val="tx1"/>
                  </a:solidFill>
                  <a:hlinkClick r:id="rId22"/>
                </a:rPr>
                <a:t>Lab 09c - Implement Azure Kubernetes Service (optional)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28B5F2-6C25-CB01-E416-9E991640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80056" y="6119234"/>
            <a:ext cx="676084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52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16B7B8-3B4C-392F-163C-BA490CC55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Administer Data Protection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CA3730-1E51-7D20-9316-5C8049428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/>
                <a:ea typeface="+mn-ea"/>
                <a:cs typeface="+mn-cs"/>
              </a:rPr>
              <a:t>Notes and Resources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A02D-42D1-E61F-B9F7-54F5D27C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39CD2-B050-CE17-D139-78491526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3A7B8-0E13-2770-D686-1ED4E73F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4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CF7-B693-0878-1973-FEF1EEA4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10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E865-A0D0-C620-CC1C-7AD3170C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411A4-FDBB-D213-2E6D-83F37CFF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E830-DE94-9571-9F3C-89D75591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01558-335B-DF2F-498F-5347791FF790}"/>
              </a:ext>
            </a:extLst>
          </p:cNvPr>
          <p:cNvSpPr txBox="1"/>
          <p:nvPr/>
        </p:nvSpPr>
        <p:spPr>
          <a:xfrm>
            <a:off x="2108200" y="2698681"/>
            <a:ext cx="62992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hlinkClick r:id="rId2"/>
              </a:rPr>
              <a:t>Configure File and Folder Backups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B6F79D-DBA0-70DE-9722-AD01AF27C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08200" y="3368525"/>
            <a:ext cx="52171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205DA4-8898-C109-E0BD-3C25D34C726D}"/>
              </a:ext>
            </a:extLst>
          </p:cNvPr>
          <p:cNvSpPr txBox="1"/>
          <p:nvPr/>
        </p:nvSpPr>
        <p:spPr>
          <a:xfrm>
            <a:off x="2108200" y="3607542"/>
            <a:ext cx="62992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hlinkClick r:id="rId3"/>
              </a:rPr>
              <a:t>Configure Virtual Machine Backups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DD60E2-D258-12D8-319F-8BCBE72F9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08200" y="4310941"/>
            <a:ext cx="52171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25F367-CBA9-2F4A-68AF-BEB285A39B9B}"/>
              </a:ext>
            </a:extLst>
          </p:cNvPr>
          <p:cNvSpPr txBox="1"/>
          <p:nvPr/>
        </p:nvSpPr>
        <p:spPr>
          <a:xfrm>
            <a:off x="2108200" y="4583437"/>
            <a:ext cx="52171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hlinkClick r:id="rId4"/>
              </a:rPr>
              <a:t>Lab 10 – Implement Data Protection</a:t>
            </a:r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67E3BD-34F7-7490-4CE4-0E0C95C18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120" y="2500887"/>
            <a:ext cx="764920" cy="2649676"/>
            <a:chOff x="3644520" y="544329"/>
            <a:chExt cx="764920" cy="2649676"/>
          </a:xfrm>
        </p:grpSpPr>
        <p:pic>
          <p:nvPicPr>
            <p:cNvPr id="12" name="Picture 11" descr="Icon of a lab flask">
              <a:extLst>
                <a:ext uri="{FF2B5EF4-FFF2-40B4-BE49-F238E27FC236}">
                  <a16:creationId xmlns:a16="http://schemas.microsoft.com/office/drawing/2014/main" id="{EEDB2A86-51EF-053B-422C-E8138EE2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4520" y="2429085"/>
              <a:ext cx="764920" cy="76492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FDEB3D-C9E0-4D5E-4FF2-DCCBEF925425}"/>
                </a:ext>
              </a:extLst>
            </p:cNvPr>
            <p:cNvGrpSpPr/>
            <p:nvPr/>
          </p:nvGrpSpPr>
          <p:grpSpPr>
            <a:xfrm>
              <a:off x="3644520" y="544329"/>
              <a:ext cx="696344" cy="764920"/>
              <a:chOff x="3713096" y="1540250"/>
              <a:chExt cx="627767" cy="59079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59289BA-F60C-9ED5-0830-9B8843F3C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13096" y="1540250"/>
                <a:ext cx="627767" cy="590799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C07BFEC7-3454-2A0D-396C-DE9B8CB11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61666" y="1649412"/>
                <a:ext cx="336984" cy="336985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3EAA45-F1A1-9C7A-B3F3-F33480D75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4520" y="1453190"/>
              <a:ext cx="696344" cy="76492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154270E-28BD-AA3E-5939-73472D5F8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19830" y="1646520"/>
              <a:ext cx="373796" cy="37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50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rot="16200000">
            <a:off x="-1203510" y="4940556"/>
            <a:ext cx="3343716" cy="6063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  <a:hlinkClick r:id="rId3"/>
              </a:rPr>
              <a:t>http://azureplatform.azurewebsites.net/</a:t>
            </a:r>
            <a:endParaRPr lang="de-DE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As of 2017</a:t>
            </a: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dirty="0">
                <a:hlinkClick r:id="rId4"/>
              </a:rPr>
              <a:t>Directory of Azure Cloud Services | Microsoft Azure</a:t>
            </a: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 current</a:t>
            </a: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endParaRPr lang="de-DE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  <a:p>
            <a:pPr defTabSz="914056">
              <a:lnSpc>
                <a:spcPct val="90000"/>
              </a:lnSpc>
              <a:spcAft>
                <a:spcPts val="588"/>
              </a:spcAft>
              <a:defRPr/>
            </a:pPr>
            <a:endParaRPr lang="en-US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1289877" y="5713140"/>
            <a:ext cx="1109216" cy="24389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algn="r" defTabSz="914056">
              <a:lnSpc>
                <a:spcPct val="90000"/>
              </a:lnSpc>
              <a:spcAft>
                <a:spcPts val="588"/>
              </a:spcAft>
              <a:defRPr/>
            </a:pPr>
            <a:r>
              <a:rPr lang="de-DE" sz="1176" dirty="0">
                <a:solidFill>
                  <a:srgbClr val="FFFFFF">
                    <a:lumMod val="50000"/>
                  </a:srgbClr>
                </a:solidFill>
                <a:latin typeface="Segoe UI Light"/>
              </a:rPr>
              <a:t>* Preview Services</a:t>
            </a:r>
            <a:endParaRPr lang="en-US" sz="1176" dirty="0">
              <a:solidFill>
                <a:srgbClr val="FFFFFF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635" y="4861104"/>
            <a:ext cx="2142609" cy="1162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920" y="2843402"/>
            <a:ext cx="2112194" cy="1497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088" y="751653"/>
            <a:ext cx="2098676" cy="14869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b="7848"/>
          <a:stretch/>
        </p:blipFill>
        <p:spPr>
          <a:xfrm>
            <a:off x="3773011" y="5905300"/>
            <a:ext cx="7276085" cy="495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3675" y="714757"/>
            <a:ext cx="2098676" cy="14869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8004" y="2724476"/>
            <a:ext cx="2142609" cy="11794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8004" y="4247241"/>
            <a:ext cx="2088537" cy="1500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7592" y="731846"/>
            <a:ext cx="2108814" cy="15140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9588" y="2730478"/>
            <a:ext cx="2102055" cy="11997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2828" y="4247241"/>
            <a:ext cx="2115573" cy="1517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D8E68F-6012-0F5F-0046-9472C67B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91D1-960E-4C0B-A5E3-710C4AF79E9C}" type="datetime1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9F0F6-DA42-BC6F-D6DF-06F05BD1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279F0-4CF5-5685-1AD3-961D8B35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16B7B8-3B4C-392F-163C-BA490CC55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Administer Monitoring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CA3730-1E51-7D20-9316-5C8049428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/>
                <a:ea typeface="+mn-ea"/>
                <a:cs typeface="+mn-cs"/>
              </a:rPr>
              <a:t>Notes and Resources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A02D-42D1-E61F-B9F7-54F5D27C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39CD2-B050-CE17-D139-78491526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3A7B8-0E13-2770-D686-1ED4E73F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1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3CF7-B693-0878-1973-FEF1EEA4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E865-A0D0-C620-CC1C-7AD3170C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411A4-FDBB-D213-2E6D-83F37CFF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E830-DE94-9571-9F3C-89D75591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46136-0C80-5B79-7E63-1DB6477FFE49}"/>
              </a:ext>
            </a:extLst>
          </p:cNvPr>
          <p:cNvSpPr txBox="1"/>
          <p:nvPr/>
        </p:nvSpPr>
        <p:spPr>
          <a:xfrm>
            <a:off x="2443674" y="2321416"/>
            <a:ext cx="5147226" cy="307297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2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hlinkClick r:id="rId2"/>
              </a:rPr>
              <a:t>Configure Azure Monitor</a:t>
            </a:r>
            <a:endParaRPr lang="en-US" sz="2000" dirty="0"/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hlinkClick r:id="rId3"/>
              </a:rPr>
              <a:t>Configure Azure Alerts</a:t>
            </a:r>
            <a:endParaRPr lang="en-US" sz="2000" dirty="0"/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hlinkClick r:id="rId4"/>
              </a:rPr>
              <a:t>Configure Log Analytics</a:t>
            </a:r>
            <a:endParaRPr lang="en-US" sz="2000" dirty="0"/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hlinkClick r:id="rId5"/>
              </a:rPr>
              <a:t>Lab 11 – Implement Monitoring</a:t>
            </a: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52228E-EC7A-F6F4-1290-FD372AD96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17080" y="2374516"/>
            <a:ext cx="965771" cy="3351105"/>
            <a:chOff x="3607979" y="563349"/>
            <a:chExt cx="634121" cy="27551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E7B2B5-BEBB-2E37-CEEB-B05BEAD80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7980" y="563349"/>
              <a:ext cx="627767" cy="5907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276362-C749-1EE3-042B-139F60876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333" y="1267974"/>
              <a:ext cx="627767" cy="5907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674596-280F-ABCC-91CF-EF27D840F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7981" y="1997861"/>
              <a:ext cx="627767" cy="59079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9B4B6A-B523-0713-2EA4-E367551D25ED}"/>
                </a:ext>
              </a:extLst>
            </p:cNvPr>
            <p:cNvGrpSpPr/>
            <p:nvPr/>
          </p:nvGrpSpPr>
          <p:grpSpPr>
            <a:xfrm>
              <a:off x="3607979" y="2727748"/>
              <a:ext cx="627767" cy="590799"/>
              <a:chOff x="433389" y="5770947"/>
              <a:chExt cx="627767" cy="5907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6537384-67E7-06D8-1E65-2480F63B0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3389" y="5770947"/>
                <a:ext cx="627767" cy="590799"/>
              </a:xfrm>
              <a:prstGeom prst="rect">
                <a:avLst/>
              </a:prstGeom>
            </p:spPr>
          </p:pic>
          <p:pic>
            <p:nvPicPr>
              <p:cNvPr id="16" name="Picture 15" descr="Icon of a lab flask">
                <a:extLst>
                  <a:ext uri="{FF2B5EF4-FFF2-40B4-BE49-F238E27FC236}">
                    <a16:creationId xmlns:a16="http://schemas.microsoft.com/office/drawing/2014/main" id="{8F8224D5-6499-7CDD-4557-5C64ED61A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3843" y="5924784"/>
                <a:ext cx="206859" cy="283126"/>
              </a:xfrm>
              <a:prstGeom prst="rect">
                <a:avLst/>
              </a:prstGeom>
            </p:spPr>
          </p:pic>
        </p:grp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61F7ACA-745A-66AE-812F-5452714F0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62383" y="696891"/>
              <a:ext cx="342780" cy="3427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683CDEF-3737-2FCC-F993-E35689CF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71494" y="1412769"/>
              <a:ext cx="313444" cy="31344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380C33-65D2-42D7-59D2-2A28C975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62383" y="2078628"/>
              <a:ext cx="368522" cy="368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8740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B5AA-AAA4-2949-5B07-F2B6E124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8C1F-7759-1BB9-EC79-3ECE5AB50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5C4E-42B9-D504-CD07-A525FBF1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3C12-1780-4613-A612-6B4305AEBD65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D5A8B-CB29-8263-C6AE-D9CB8653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2F8F3-1027-6B17-8185-A9DDBCA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1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804E-6047-9DF1-AC8D-F7E30356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3D5C-C8B4-DCD0-8215-26C0E7FE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Natick </a:t>
            </a:r>
            <a:r>
              <a:rPr lang="en-US" dirty="0">
                <a:hlinkClick r:id="rId2"/>
              </a:rPr>
              <a:t>Project Natick Phase 2 (microsoft.com)</a:t>
            </a:r>
            <a:endParaRPr lang="en-US" dirty="0"/>
          </a:p>
          <a:p>
            <a:r>
              <a:rPr lang="pt-BR" dirty="0">
                <a:hlinkClick r:id="rId3"/>
              </a:rPr>
              <a:t>Azure Modular Datacenter | Microsoft Azure</a:t>
            </a:r>
            <a:endParaRPr lang="pt-BR" dirty="0"/>
          </a:p>
          <a:p>
            <a:r>
              <a:rPr lang="en-US" dirty="0">
                <a:hlinkClick r:id="rId4"/>
              </a:rPr>
              <a:t>The Azure Infrastructure Architect Map - Microsoft Tech Community</a:t>
            </a:r>
            <a:endParaRPr lang="pt-BR" dirty="0"/>
          </a:p>
          <a:p>
            <a:r>
              <a:rPr lang="en-US" dirty="0">
                <a:hlinkClick r:id="rId5"/>
              </a:rPr>
              <a:t>Azure Products by Region | Microsoft Azure</a:t>
            </a:r>
            <a:endParaRPr lang="en-US" dirty="0"/>
          </a:p>
          <a:p>
            <a:r>
              <a:rPr lang="en-US" dirty="0">
                <a:hlinkClick r:id="rId6"/>
              </a:rPr>
              <a:t>List of Azure services the Azure CLI can manage | Microsoft Docs</a:t>
            </a:r>
            <a:endParaRPr lang="en-US" dirty="0"/>
          </a:p>
          <a:p>
            <a:r>
              <a:rPr lang="en-US" dirty="0">
                <a:hlinkClick r:id="rId7"/>
              </a:rPr>
              <a:t>History of Microsoft Azure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E64B5-6B49-7305-73F7-8ACD9146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1CD-ECA8-4AEA-8B23-A26993B3CA36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6974-6ECB-2092-FB2A-513D6597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2FEC3-4D46-7685-A5C6-11EE9C9C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2A1D-0653-C54F-309F-2A6D2230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TIP: List all the trafficmanager.net sites (global) removed from BING!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57D82-8BA1-567D-5F9A-1FA710E0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B08D-A8C2-4D51-BE25-59F21E5FD6AF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25589-E75D-C69D-0902-E0AFA171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6417C-1B08-EF28-FE87-8BA25707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23DE3C-7F35-887C-DE01-9A367148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587" y="1929384"/>
            <a:ext cx="5425102" cy="442696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8677AB8-66DB-1E57-742E-E5623B7EA8D8}"/>
              </a:ext>
            </a:extLst>
          </p:cNvPr>
          <p:cNvGrpSpPr/>
          <p:nvPr/>
        </p:nvGrpSpPr>
        <p:grpSpPr>
          <a:xfrm>
            <a:off x="993577" y="2012741"/>
            <a:ext cx="6165360" cy="3221280"/>
            <a:chOff x="993577" y="2012741"/>
            <a:chExt cx="6165360" cy="32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C84AE7-2547-1A77-5201-031608E6E44F}"/>
                    </a:ext>
                  </a:extLst>
                </p14:cNvPr>
                <p14:cNvContentPartPr/>
                <p14:nvPr/>
              </p14:nvContentPartPr>
              <p14:xfrm>
                <a:off x="993577" y="2690981"/>
                <a:ext cx="327600" cy="1118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C84AE7-2547-1A77-5201-031608E6E4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4577" y="2682341"/>
                  <a:ext cx="34524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805E053-B2FA-9040-9F93-53C5109A178F}"/>
                    </a:ext>
                  </a:extLst>
                </p14:cNvPr>
                <p14:cNvContentPartPr/>
                <p14:nvPr/>
              </p14:nvContentPartPr>
              <p14:xfrm>
                <a:off x="1772977" y="2446541"/>
                <a:ext cx="383760" cy="970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805E053-B2FA-9040-9F93-53C5109A17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63977" y="2437901"/>
                  <a:ext cx="40140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38D84B-F19A-E9FB-A230-E4CBD6FBFE42}"/>
                    </a:ext>
                  </a:extLst>
                </p14:cNvPr>
                <p14:cNvContentPartPr/>
                <p14:nvPr/>
              </p14:nvContentPartPr>
              <p14:xfrm>
                <a:off x="1835617" y="2714741"/>
                <a:ext cx="590400" cy="313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38D84B-F19A-E9FB-A230-E4CBD6FBFE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26977" y="2706101"/>
                  <a:ext cx="608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08E8B2-403A-03A8-4040-DD363790E565}"/>
                    </a:ext>
                  </a:extLst>
                </p14:cNvPr>
                <p14:cNvContentPartPr/>
                <p14:nvPr/>
              </p14:nvContentPartPr>
              <p14:xfrm>
                <a:off x="2414857" y="2677301"/>
                <a:ext cx="516600" cy="488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08E8B2-403A-03A8-4040-DD363790E5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05857" y="2668661"/>
                  <a:ext cx="534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728504-DD9B-D4AF-D22F-EA15781DC758}"/>
                    </a:ext>
                  </a:extLst>
                </p14:cNvPr>
                <p14:cNvContentPartPr/>
                <p14:nvPr/>
              </p14:nvContentPartPr>
              <p14:xfrm>
                <a:off x="2795377" y="2290301"/>
                <a:ext cx="435240" cy="796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728504-DD9B-D4AF-D22F-EA15781DC7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86377" y="2281301"/>
                  <a:ext cx="45288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874388-31A2-F52B-312A-244FB2F959DF}"/>
                    </a:ext>
                  </a:extLst>
                </p14:cNvPr>
                <p14:cNvContentPartPr/>
                <p14:nvPr/>
              </p14:nvContentPartPr>
              <p14:xfrm>
                <a:off x="3090217" y="2195621"/>
                <a:ext cx="478080" cy="842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874388-31A2-F52B-312A-244FB2F959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81217" y="2186981"/>
                  <a:ext cx="49572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EBBD48-6768-F6E0-CA57-708B81CA7589}"/>
                    </a:ext>
                  </a:extLst>
                </p14:cNvPr>
                <p14:cNvContentPartPr/>
                <p14:nvPr/>
              </p14:nvContentPartPr>
              <p14:xfrm>
                <a:off x="4427977" y="2012741"/>
                <a:ext cx="253800" cy="97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EBBD48-6768-F6E0-CA57-708B81CA75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9337" y="2004101"/>
                  <a:ext cx="27144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69256A-A2DA-C3D3-8658-8221A26AAB4B}"/>
                    </a:ext>
                  </a:extLst>
                </p14:cNvPr>
                <p14:cNvContentPartPr/>
                <p14:nvPr/>
              </p14:nvContentPartPr>
              <p14:xfrm>
                <a:off x="4215577" y="2076821"/>
                <a:ext cx="1260360" cy="840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69256A-A2DA-C3D3-8658-8221A26AAB4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06937" y="2068181"/>
                  <a:ext cx="127800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CB99BA-ECBF-CD62-6E1C-583B73826820}"/>
                    </a:ext>
                  </a:extLst>
                </p14:cNvPr>
                <p14:cNvContentPartPr/>
                <p14:nvPr/>
              </p14:nvContentPartPr>
              <p14:xfrm>
                <a:off x="5492857" y="2477501"/>
                <a:ext cx="147960" cy="338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CB99BA-ECBF-CD62-6E1C-583B738268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84217" y="2468501"/>
                  <a:ext cx="1656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97A1D5-7744-B274-F05B-1A733C36FBFF}"/>
                    </a:ext>
                  </a:extLst>
                </p14:cNvPr>
                <p14:cNvContentPartPr/>
                <p14:nvPr/>
              </p14:nvContentPartPr>
              <p14:xfrm>
                <a:off x="5394577" y="2235581"/>
                <a:ext cx="37800" cy="87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97A1D5-7744-B274-F05B-1A733C36FB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85937" y="2226941"/>
                  <a:ext cx="55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D61438-7E05-250C-1AE8-31F89D89738A}"/>
                    </a:ext>
                  </a:extLst>
                </p14:cNvPr>
                <p14:cNvContentPartPr/>
                <p14:nvPr/>
              </p14:nvContentPartPr>
              <p14:xfrm>
                <a:off x="5751697" y="2288501"/>
                <a:ext cx="322920" cy="554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D61438-7E05-250C-1AE8-31F89D89738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43057" y="2279861"/>
                  <a:ext cx="34056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113670-0EC3-0291-E704-0C7256A5FA1B}"/>
                    </a:ext>
                  </a:extLst>
                </p14:cNvPr>
                <p14:cNvContentPartPr/>
                <p14:nvPr/>
              </p14:nvContentPartPr>
              <p14:xfrm>
                <a:off x="1196977" y="4263461"/>
                <a:ext cx="466200" cy="970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113670-0EC3-0291-E704-0C7256A5FA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87977" y="4254461"/>
                  <a:ext cx="48384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B5E80C-6ACD-D085-075A-89268D219668}"/>
                    </a:ext>
                  </a:extLst>
                </p14:cNvPr>
                <p14:cNvContentPartPr/>
                <p14:nvPr/>
              </p14:nvContentPartPr>
              <p14:xfrm>
                <a:off x="1614937" y="3953501"/>
                <a:ext cx="486720" cy="896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B5E80C-6ACD-D085-075A-89268D21966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05937" y="3944501"/>
                  <a:ext cx="50436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AD37AA-3DB8-A405-F053-0DDB0A329824}"/>
                    </a:ext>
                  </a:extLst>
                </p14:cNvPr>
                <p14:cNvContentPartPr/>
                <p14:nvPr/>
              </p14:nvContentPartPr>
              <p14:xfrm>
                <a:off x="1603777" y="4224941"/>
                <a:ext cx="820800" cy="417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AD37AA-3DB8-A405-F053-0DDB0A3298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95137" y="4215941"/>
                  <a:ext cx="838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C7F09B-026A-B88F-7876-EC310470CB6B}"/>
                    </a:ext>
                  </a:extLst>
                </p14:cNvPr>
                <p14:cNvContentPartPr/>
                <p14:nvPr/>
              </p14:nvContentPartPr>
              <p14:xfrm>
                <a:off x="2461297" y="4054661"/>
                <a:ext cx="206640" cy="484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C7F09B-026A-B88F-7876-EC310470CB6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52657" y="4045661"/>
                  <a:ext cx="2242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BFE17E-5A75-8D46-3B9A-677F93E3B8D7}"/>
                    </a:ext>
                  </a:extLst>
                </p14:cNvPr>
                <p14:cNvContentPartPr/>
                <p14:nvPr/>
              </p14:nvContentPartPr>
              <p14:xfrm>
                <a:off x="2736337" y="3972941"/>
                <a:ext cx="642600" cy="1228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BFE17E-5A75-8D46-3B9A-677F93E3B8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27337" y="3963941"/>
                  <a:ext cx="660240" cy="12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E3505B-8F93-5CFC-D5D6-7B75301E5926}"/>
                    </a:ext>
                  </a:extLst>
                </p14:cNvPr>
                <p14:cNvContentPartPr/>
                <p14:nvPr/>
              </p14:nvContentPartPr>
              <p14:xfrm>
                <a:off x="3766657" y="3751541"/>
                <a:ext cx="67320" cy="349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E3505B-8F93-5CFC-D5D6-7B75301E59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57657" y="3742541"/>
                  <a:ext cx="849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3255E9A-37C5-CDC6-1B21-562988A9CDE8}"/>
                    </a:ext>
                  </a:extLst>
                </p14:cNvPr>
                <p14:cNvContentPartPr/>
                <p14:nvPr/>
              </p14:nvContentPartPr>
              <p14:xfrm>
                <a:off x="3589537" y="3506741"/>
                <a:ext cx="51840" cy="5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3255E9A-37C5-CDC6-1B21-562988A9CD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80897" y="3497741"/>
                  <a:ext cx="69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37E6D8-4390-C1A5-56BF-22115DDE1D7E}"/>
                    </a:ext>
                  </a:extLst>
                </p14:cNvPr>
                <p14:cNvContentPartPr/>
                <p14:nvPr/>
              </p14:nvContentPartPr>
              <p14:xfrm>
                <a:off x="4113697" y="3580181"/>
                <a:ext cx="551520" cy="460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37E6D8-4390-C1A5-56BF-22115DDE1D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04697" y="3571541"/>
                  <a:ext cx="5691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6D9B3A-B53A-FB8C-6C7D-0E0A7CA1A846}"/>
                    </a:ext>
                  </a:extLst>
                </p14:cNvPr>
                <p14:cNvContentPartPr/>
                <p14:nvPr/>
              </p14:nvContentPartPr>
              <p14:xfrm>
                <a:off x="5243377" y="3360221"/>
                <a:ext cx="430920" cy="560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6D9B3A-B53A-FB8C-6C7D-0E0A7CA1A84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34737" y="3351581"/>
                  <a:ext cx="44856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C50408-3168-52EA-B0B6-F923D6C08936}"/>
                    </a:ext>
                  </a:extLst>
                </p14:cNvPr>
                <p14:cNvContentPartPr/>
                <p14:nvPr/>
              </p14:nvContentPartPr>
              <p14:xfrm>
                <a:off x="5624617" y="3068621"/>
                <a:ext cx="199080" cy="675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C50408-3168-52EA-B0B6-F923D6C089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15617" y="3059621"/>
                  <a:ext cx="21672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95A3FE-297E-EF60-9C14-C7619E7FE194}"/>
                    </a:ext>
                  </a:extLst>
                </p14:cNvPr>
                <p14:cNvContentPartPr/>
                <p14:nvPr/>
              </p14:nvContentPartPr>
              <p14:xfrm>
                <a:off x="5901097" y="3184901"/>
                <a:ext cx="272520" cy="489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95A3FE-297E-EF60-9C14-C7619E7FE1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92457" y="3176261"/>
                  <a:ext cx="2901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93E14E-E0B7-DF3D-82FB-1B0FDAFF6173}"/>
                    </a:ext>
                  </a:extLst>
                </p14:cNvPr>
                <p14:cNvContentPartPr/>
                <p14:nvPr/>
              </p14:nvContentPartPr>
              <p14:xfrm>
                <a:off x="6209257" y="3039101"/>
                <a:ext cx="328680" cy="51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93E14E-E0B7-DF3D-82FB-1B0FDAFF61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00257" y="3030461"/>
                  <a:ext cx="3463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DA641C0-920E-50FC-6C5A-28593F500477}"/>
                    </a:ext>
                  </a:extLst>
                </p14:cNvPr>
                <p14:cNvContentPartPr/>
                <p14:nvPr/>
              </p14:nvContentPartPr>
              <p14:xfrm>
                <a:off x="6475657" y="2944781"/>
                <a:ext cx="349560" cy="511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DA641C0-920E-50FC-6C5A-28593F5004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67017" y="2935781"/>
                  <a:ext cx="36720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481C00-0BD7-0B34-6F51-5438D5D4C02D}"/>
                    </a:ext>
                  </a:extLst>
                </p14:cNvPr>
                <p14:cNvContentPartPr/>
                <p14:nvPr/>
              </p14:nvContentPartPr>
              <p14:xfrm>
                <a:off x="6892177" y="2686661"/>
                <a:ext cx="129600" cy="577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481C00-0BD7-0B34-6F51-5438D5D4C02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83177" y="2677661"/>
                  <a:ext cx="14724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CB89C3-08D3-CAAE-8214-F0C4A83B6A8D}"/>
                    </a:ext>
                  </a:extLst>
                </p14:cNvPr>
                <p14:cNvContentPartPr/>
                <p14:nvPr/>
              </p14:nvContentPartPr>
              <p14:xfrm>
                <a:off x="7123297" y="3431501"/>
                <a:ext cx="35640" cy="2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CB89C3-08D3-CAAE-8214-F0C4A83B6A8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14297" y="3422861"/>
                  <a:ext cx="5328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193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0286-654E-9E66-C763-D51784CE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Tip: </a:t>
            </a:r>
            <a:r>
              <a:rPr lang="en-US" dirty="0" err="1"/>
              <a:t>site:azurewebsites.net</a:t>
            </a:r>
            <a:r>
              <a:rPr lang="en-US" dirty="0"/>
              <a:t> search in </a:t>
            </a:r>
            <a:r>
              <a:rPr lang="en-US" dirty="0" err="1"/>
              <a:t>bing</a:t>
            </a:r>
            <a:r>
              <a:rPr lang="en-US" dirty="0"/>
              <a:t> or google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3CA4-F523-C233-34E2-A106556F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3DD5F-F648-18C8-B255-A1622335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5694"/>
            <a:ext cx="4867275" cy="43837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5476-0A5B-A5FB-EE28-F668A4FA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0ABC-97F6-43DA-ACA2-8F2DB4BB2C75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B36BF-E959-865A-47DC-A1F19EEA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C4402-E0B7-8C1F-3B79-4DE0E7F5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A0E77-0E73-D34C-AB89-3FCB42F3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91" y="1861322"/>
            <a:ext cx="5360131" cy="43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8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B526-3CAC-D7CC-980B-E4A08036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Same tip with azurefd.net (azure front door websites)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F6A8-BE7C-129B-E502-DDF8336DF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LinkedIn is moving to Microsoft Azure three years after acquisition (cnbc.com)</a:t>
            </a:r>
            <a:endParaRPr lang="en-US" dirty="0"/>
          </a:p>
          <a:p>
            <a:r>
              <a:rPr lang="en-US" dirty="0">
                <a:hlinkClick r:id="rId3"/>
              </a:rPr>
              <a:t>Accelerating the LinkedIn Experience with Azure Front Door | LinkedIn Engineering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C3ED8-AEF3-DDB6-FEB4-FECE9AE99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307" y="3629353"/>
            <a:ext cx="2743200" cy="255199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C1A07-F6AA-B909-6749-5F230241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686B3-8958-4966-A158-60F41E73E0FF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7868C-0D96-DA5C-2407-1C08B2EC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4C1FD-84CC-0146-8FD2-6DFCD010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8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6463-2B15-E38E-2E64-AA4F2C21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2023 update!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72CE-DF30-5DCA-68D7-6ECEE5AD3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Skills Challenge (UK residents have swag available!!!) </a:t>
            </a:r>
            <a:r>
              <a:rPr lang="en-US" dirty="0">
                <a:hlinkClick r:id="rId2"/>
              </a:rPr>
              <a:t>https://twitter.com/adamj89/status/1626155400713191425?t=2rVyK6L7J_DE_o3raoVu9g&amp;s=19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https://youtu.be/tQp1YkB2Tgs</a:t>
            </a:r>
            <a:r>
              <a:rPr lang="en-US" dirty="0"/>
              <a:t> John Savills</a:t>
            </a:r>
          </a:p>
          <a:p>
            <a:pPr marL="0" indent="0">
              <a:buNone/>
            </a:pPr>
            <a:r>
              <a:rPr lang="en-US"/>
              <a:t>Technical Training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723F92-B9F9-7347-3635-1FDA27DE1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55" y="2896810"/>
            <a:ext cx="2171319" cy="380395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66776-A42C-9A7F-937C-92771908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12DC-43D4-45BB-9907-7CA70D72C876}" type="datetime1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77071-3EC3-C015-C311-6CE2EB94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CF8D4-4C52-EF78-F1A2-079012CC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2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1200-8C41-1BF9-F289-EE2D7B37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2023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F8711-364D-179B-D51D-855D3FE0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(597) Containerization Explained – YouTube</a:t>
            </a:r>
            <a:r>
              <a:rPr lang="en-US" dirty="0"/>
              <a:t> (IBM)</a:t>
            </a:r>
          </a:p>
          <a:p>
            <a:r>
              <a:rPr lang="en-US" dirty="0">
                <a:hlinkClick r:id="rId3"/>
              </a:rPr>
              <a:t>https://www.youtube.com/watch?v=cjXI-yxqGTI</a:t>
            </a:r>
            <a:r>
              <a:rPr lang="en-US" dirty="0"/>
              <a:t> (Containers vs VMs)</a:t>
            </a:r>
          </a:p>
          <a:p>
            <a:r>
              <a:rPr lang="en-US" dirty="0">
                <a:hlinkClick r:id="rId4"/>
              </a:rPr>
              <a:t>https://www.youtube.com/watch?v=daVUONZqn88</a:t>
            </a:r>
            <a:r>
              <a:rPr lang="en-US" dirty="0"/>
              <a:t> (Azure K8s)</a:t>
            </a:r>
          </a:p>
          <a:p>
            <a:r>
              <a:rPr lang="en-US" dirty="0">
                <a:hlinkClick r:id="rId5"/>
              </a:rPr>
              <a:t>https://www.youtube.com/watch?v=PH-2FfFD2PU</a:t>
            </a:r>
            <a:r>
              <a:rPr lang="en-US" dirty="0"/>
              <a:t> (K8s VMWare)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CF2E0-07AC-BCFA-8A83-59D58FB5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848E-4A22-46B5-8154-46EE44C1EF28}" type="datetime1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B1729-714B-8EC8-84FC-A875ACE3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http://github.com/stilldrey/AZ-104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D38C9-8FB6-6E12-8639-DEE6665F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8083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E729CF"/>
      </a:accent1>
      <a:accent2>
        <a:srgbClr val="9D17D5"/>
      </a:accent2>
      <a:accent3>
        <a:srgbClr val="6029E7"/>
      </a:accent3>
      <a:accent4>
        <a:srgbClr val="2B41D8"/>
      </a:accent4>
      <a:accent5>
        <a:srgbClr val="2990E7"/>
      </a:accent5>
      <a:accent6>
        <a:srgbClr val="16BEC6"/>
      </a:accent6>
      <a:hlink>
        <a:srgbClr val="3F6FBF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CF61D3F31D3E439F938B022A9DE935" ma:contentTypeVersion="19" ma:contentTypeDescription="Create a new document." ma:contentTypeScope="" ma:versionID="de9b4c16d8a61dba5478ac42dbef85c2">
  <xsd:schema xmlns:xsd="http://www.w3.org/2001/XMLSchema" xmlns:xs="http://www.w3.org/2001/XMLSchema" xmlns:p="http://schemas.microsoft.com/office/2006/metadata/properties" xmlns:ns1="http://schemas.microsoft.com/sharepoint/v3" xmlns:ns3="1b761121-1656-4542-8c51-bc214c018f1f" xmlns:ns4="ea7baa8c-13b2-4725-a348-e26092499985" targetNamespace="http://schemas.microsoft.com/office/2006/metadata/properties" ma:root="true" ma:fieldsID="921f762c2a9f1d47a333b819cd965b58" ns1:_="" ns3:_="" ns4:_="">
    <xsd:import namespace="http://schemas.microsoft.com/sharepoint/v3"/>
    <xsd:import namespace="1b761121-1656-4542-8c51-bc214c018f1f"/>
    <xsd:import namespace="ea7baa8c-13b2-4725-a348-e260924999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1:_ip_UnifiedCompliancePolicyProperties" minOccurs="0"/>
                <xsd:element ref="ns1:_ip_UnifiedCompliancePolicyUIAction" minOccurs="0"/>
                <xsd:element ref="ns4:MediaServiceLocation" minOccurs="0"/>
                <xsd:element ref="ns4:_activity" minOccurs="0"/>
                <xsd:element ref="ns4:MediaServiceSearchPropertie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1121-1656-4542-8c51-bc214c018f1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7baa8c-13b2-4725-a348-e26092499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ea7baa8c-13b2-4725-a348-e26092499985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B2B3F86-2347-4610-816E-69A188323E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b761121-1656-4542-8c51-bc214c018f1f"/>
    <ds:schemaRef ds:uri="ea7baa8c-13b2-4725-a348-e260924999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B348FA-0B39-4211-B42D-20FBB506C1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FD929A-F63D-48F6-8A49-CE4400561CC1}">
  <ds:schemaRefs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sharepoint/v3"/>
    <ds:schemaRef ds:uri="ea7baa8c-13b2-4725-a348-e26092499985"/>
    <ds:schemaRef ds:uri="1b761121-1656-4542-8c51-bc214c018f1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1342</Words>
  <Application>Microsoft Office PowerPoint</Application>
  <PresentationFormat>Widescreen</PresentationFormat>
  <Paragraphs>238</Paragraphs>
  <Slides>32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Calibri</vt:lpstr>
      <vt:lpstr>Segoe UI Light</vt:lpstr>
      <vt:lpstr>The Hand Bold</vt:lpstr>
      <vt:lpstr>SketchyVTI</vt:lpstr>
      <vt:lpstr>Bitmap Image</vt:lpstr>
      <vt:lpstr>Azure AZ-104 Resources</vt:lpstr>
      <vt:lpstr>Links (Not everything is Azure-related)</vt:lpstr>
      <vt:lpstr>PowerPoint Presentation</vt:lpstr>
      <vt:lpstr>More Resources</vt:lpstr>
      <vt:lpstr>TIP: List all the trafficmanager.net sites (global) removed from BING! </vt:lpstr>
      <vt:lpstr>Tip: site:azurewebsites.net search in bing or google </vt:lpstr>
      <vt:lpstr>Same tip with azurefd.net (azure front door websites)</vt:lpstr>
      <vt:lpstr>March 2023 update!</vt:lpstr>
      <vt:lpstr>July 2023 Update</vt:lpstr>
      <vt:lpstr>1 Administer Identity</vt:lpstr>
      <vt:lpstr>Module 1</vt:lpstr>
      <vt:lpstr>Administer Governance and Compliance</vt:lpstr>
      <vt:lpstr>Module 2</vt:lpstr>
      <vt:lpstr>Administer Azure Resources</vt:lpstr>
      <vt:lpstr>Module 3</vt:lpstr>
      <vt:lpstr>Administer Virtual Networking</vt:lpstr>
      <vt:lpstr>Module 4 </vt:lpstr>
      <vt:lpstr>Administer Intersite Connectivity</vt:lpstr>
      <vt:lpstr>Module 5 </vt:lpstr>
      <vt:lpstr>Administer Network Traffic</vt:lpstr>
      <vt:lpstr>Module 6 </vt:lpstr>
      <vt:lpstr>Administer Azure Storage</vt:lpstr>
      <vt:lpstr>Module 7 </vt:lpstr>
      <vt:lpstr>Administer Azure Virtual Machines</vt:lpstr>
      <vt:lpstr>Module 8 </vt:lpstr>
      <vt:lpstr>Administer PaaS Compute Options</vt:lpstr>
      <vt:lpstr>Module 9 </vt:lpstr>
      <vt:lpstr>Administer Data Protection</vt:lpstr>
      <vt:lpstr>Module 10 </vt:lpstr>
      <vt:lpstr>Administer Monitoring</vt:lpstr>
      <vt:lpstr>Module 11</vt:lpstr>
      <vt:lpstr>More to come!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AZ-900 Resources</dc:title>
  <dc:creator>Dan Rey</dc:creator>
  <cp:lastModifiedBy>Dan Rey</cp:lastModifiedBy>
  <cp:revision>5</cp:revision>
  <dcterms:created xsi:type="dcterms:W3CDTF">2022-08-26T11:26:47Z</dcterms:created>
  <dcterms:modified xsi:type="dcterms:W3CDTF">2023-07-21T15:12:21Z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21970de-d979-4e2b-9b51-1722afdaa63f_Enabled">
    <vt:lpwstr>true</vt:lpwstr>
  </property>
  <property fmtid="{D5CDD505-2E9C-101B-9397-08002B2CF9AE}" pid="3" name="MSIP_Label_221970de-d979-4e2b-9b51-1722afdaa63f_SetDate">
    <vt:lpwstr>2022-08-26T20:43:37Z</vt:lpwstr>
  </property>
  <property fmtid="{D5CDD505-2E9C-101B-9397-08002B2CF9AE}" pid="4" name="MSIP_Label_221970de-d979-4e2b-9b51-1722afdaa63f_Method">
    <vt:lpwstr>Standard</vt:lpwstr>
  </property>
  <property fmtid="{D5CDD505-2E9C-101B-9397-08002B2CF9AE}" pid="5" name="MSIP_Label_221970de-d979-4e2b-9b51-1722afdaa63f_Name">
    <vt:lpwstr>General</vt:lpwstr>
  </property>
  <property fmtid="{D5CDD505-2E9C-101B-9397-08002B2CF9AE}" pid="6" name="MSIP_Label_221970de-d979-4e2b-9b51-1722afdaa63f_SiteId">
    <vt:lpwstr>fa792535-5856-4572-a8ce-e0c5d5e5625f</vt:lpwstr>
  </property>
  <property fmtid="{D5CDD505-2E9C-101B-9397-08002B2CF9AE}" pid="7" name="MSIP_Label_221970de-d979-4e2b-9b51-1722afdaa63f_ActionId">
    <vt:lpwstr>c5de6536-6bcb-4589-bbd2-a8cec923be93</vt:lpwstr>
  </property>
  <property fmtid="{D5CDD505-2E9C-101B-9397-08002B2CF9AE}" pid="8" name="MSIP_Label_221970de-d979-4e2b-9b51-1722afdaa63f_ContentBits">
    <vt:lpwstr>1</vt:lpwstr>
  </property>
  <property fmtid="{D5CDD505-2E9C-101B-9397-08002B2CF9AE}" pid="9" name="ContentTypeId">
    <vt:lpwstr>0x010100A6CF61D3F31D3E439F938B022A9DE935</vt:lpwstr>
  </property>
</Properties>
</file>